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9"/>
  </p:notesMasterIdLst>
  <p:sldIdLst>
    <p:sldId id="256" r:id="rId2"/>
    <p:sldId id="257" r:id="rId3"/>
    <p:sldId id="333" r:id="rId4"/>
    <p:sldId id="379" r:id="rId5"/>
    <p:sldId id="260" r:id="rId6"/>
    <p:sldId id="334" r:id="rId7"/>
    <p:sldId id="378" r:id="rId8"/>
    <p:sldId id="261" r:id="rId9"/>
    <p:sldId id="335" r:id="rId10"/>
    <p:sldId id="377" r:id="rId11"/>
    <p:sldId id="262" r:id="rId12"/>
    <p:sldId id="336" r:id="rId13"/>
    <p:sldId id="376" r:id="rId14"/>
    <p:sldId id="263" r:id="rId15"/>
    <p:sldId id="337" r:id="rId16"/>
    <p:sldId id="375" r:id="rId17"/>
    <p:sldId id="270" r:id="rId18"/>
    <p:sldId id="338" r:id="rId19"/>
    <p:sldId id="374" r:id="rId20"/>
    <p:sldId id="269" r:id="rId21"/>
    <p:sldId id="339" r:id="rId22"/>
    <p:sldId id="373" r:id="rId23"/>
    <p:sldId id="268" r:id="rId24"/>
    <p:sldId id="340" r:id="rId25"/>
    <p:sldId id="372" r:id="rId26"/>
    <p:sldId id="267" r:id="rId27"/>
    <p:sldId id="341" r:id="rId28"/>
    <p:sldId id="371" r:id="rId29"/>
    <p:sldId id="266" r:id="rId30"/>
    <p:sldId id="342" r:id="rId31"/>
    <p:sldId id="370" r:id="rId32"/>
    <p:sldId id="265" r:id="rId33"/>
    <p:sldId id="343" r:id="rId34"/>
    <p:sldId id="369" r:id="rId35"/>
    <p:sldId id="264" r:id="rId36"/>
    <p:sldId id="344" r:id="rId37"/>
    <p:sldId id="368" r:id="rId38"/>
    <p:sldId id="271" r:id="rId39"/>
    <p:sldId id="345" r:id="rId40"/>
    <p:sldId id="367" r:id="rId41"/>
    <p:sldId id="272" r:id="rId42"/>
    <p:sldId id="346" r:id="rId43"/>
    <p:sldId id="366" r:id="rId44"/>
    <p:sldId id="273" r:id="rId45"/>
    <p:sldId id="347" r:id="rId46"/>
    <p:sldId id="365" r:id="rId47"/>
    <p:sldId id="278" r:id="rId48"/>
    <p:sldId id="348" r:id="rId49"/>
    <p:sldId id="364" r:id="rId50"/>
    <p:sldId id="277" r:id="rId51"/>
    <p:sldId id="349" r:id="rId52"/>
    <p:sldId id="363" r:id="rId53"/>
    <p:sldId id="276" r:id="rId54"/>
    <p:sldId id="350" r:id="rId55"/>
    <p:sldId id="362" r:id="rId56"/>
    <p:sldId id="275" r:id="rId57"/>
    <p:sldId id="351" r:id="rId58"/>
    <p:sldId id="361" r:id="rId59"/>
    <p:sldId id="281" r:id="rId60"/>
    <p:sldId id="352" r:id="rId61"/>
    <p:sldId id="360" r:id="rId62"/>
    <p:sldId id="280" r:id="rId63"/>
    <p:sldId id="353" r:id="rId64"/>
    <p:sldId id="359" r:id="rId65"/>
    <p:sldId id="279" r:id="rId66"/>
    <p:sldId id="355" r:id="rId67"/>
    <p:sldId id="358" r:id="rId68"/>
    <p:sldId id="274" r:id="rId69"/>
    <p:sldId id="354" r:id="rId70"/>
    <p:sldId id="357" r:id="rId71"/>
    <p:sldId id="283" r:id="rId72"/>
    <p:sldId id="285" r:id="rId73"/>
    <p:sldId id="356" r:id="rId74"/>
    <p:sldId id="282" r:id="rId75"/>
    <p:sldId id="308" r:id="rId76"/>
    <p:sldId id="259" r:id="rId77"/>
    <p:sldId id="380" r:id="rId7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392D6"/>
    <a:srgbClr val="B8AFBB"/>
    <a:srgbClr val="D70308"/>
    <a:srgbClr val="3116F6"/>
    <a:srgbClr val="66A668"/>
    <a:srgbClr val="21EB21"/>
    <a:srgbClr val="2F10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131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1FEDAE-8610-4268-B2FE-98CB5B0BC8FE}" type="datetimeFigureOut">
              <a:rPr lang="hr-HR" smtClean="0"/>
              <a:pPr/>
              <a:t>30.8.2022.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0165EB-F079-4B9D-8AB2-B1568E1FB8D5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879743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0165EB-F079-4B9D-8AB2-B1568E1FB8D5}" type="slidenum">
              <a:rPr lang="hr-HR" smtClean="0"/>
              <a:pPr/>
              <a:t>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32499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0165EB-F079-4B9D-8AB2-B1568E1FB8D5}" type="slidenum">
              <a:rPr lang="hr-HR" smtClean="0"/>
              <a:pPr/>
              <a:t>17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806913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slide" Target="slide13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14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1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slide" Target="slide16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17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14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slide" Target="slide1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20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1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slide" Target="slide22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23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20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25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26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23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7.xml"/><Relationship Id="rId2" Type="http://schemas.openxmlformats.org/officeDocument/2006/relationships/slide" Target="slide28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" Target="slide29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" Target="slide26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" Target="slide31.xml"/><Relationship Id="rId2" Type="http://schemas.openxmlformats.org/officeDocument/2006/relationships/slide" Target="slide30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" Target="slide32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" Target="slide29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slide" Target="slide34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" Target="slide35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" Target="slide32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" Target="slide36.xml"/><Relationship Id="rId2" Type="http://schemas.openxmlformats.org/officeDocument/2006/relationships/slide" Target="slide37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" Target="slide38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slide" Target="slide35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" Target="slide39.xml"/><Relationship Id="rId2" Type="http://schemas.openxmlformats.org/officeDocument/2006/relationships/slide" Target="slide40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slide" Target="slide4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slide" Target="slide38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" Target="slide42.xml"/><Relationship Id="rId2" Type="http://schemas.openxmlformats.org/officeDocument/2006/relationships/slide" Target="slide43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slide" Target="slide44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slide" Target="slide41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slide" Target="slide45.xml"/><Relationship Id="rId2" Type="http://schemas.openxmlformats.org/officeDocument/2006/relationships/slide" Target="slide46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slide" Target="slide47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slide" Target="slide44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slide" Target="slide48.xml"/><Relationship Id="rId2" Type="http://schemas.openxmlformats.org/officeDocument/2006/relationships/slide" Target="slide49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slide" Target="slide50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slide" Target="slide47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slide" Target="slide51.xml"/><Relationship Id="rId2" Type="http://schemas.openxmlformats.org/officeDocument/2006/relationships/slide" Target="slide52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slide" Target="slide53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slide" Target="slide50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slide" Target="slide55.xml"/><Relationship Id="rId2" Type="http://schemas.openxmlformats.org/officeDocument/2006/relationships/slide" Target="slide54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slide" Target="slide56.xml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slide" Target="slide53.xml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slide" Target="slide57.xml"/><Relationship Id="rId2" Type="http://schemas.openxmlformats.org/officeDocument/2006/relationships/slide" Target="slide58.xml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slide" Target="slide59.xml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slide" Target="slide56.xml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slide" Target="slide60.xml"/><Relationship Id="rId2" Type="http://schemas.openxmlformats.org/officeDocument/2006/relationships/slide" Target="slide6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slide" Target="slide62.xml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slide" Target="slide59.xml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slide" Target="slide64.xml"/><Relationship Id="rId2" Type="http://schemas.openxmlformats.org/officeDocument/2006/relationships/slide" Target="slide63.xml"/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slide" Target="slide65.xml"/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slide" Target="slide62.xml"/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slide" Target="slide67.xml"/><Relationship Id="rId2" Type="http://schemas.openxmlformats.org/officeDocument/2006/relationships/slide" Target="slide66.xml"/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slide" Target="slide68.xml"/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slide" Target="slide65.xml"/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slide" Target="slide69.xml"/><Relationship Id="rId2" Type="http://schemas.openxmlformats.org/officeDocument/2006/relationships/slide" Target="slide70.xml"/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slide" Target="slide7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slide" Target="slide68.xml"/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slide" Target="slide72.xml"/><Relationship Id="rId2" Type="http://schemas.openxmlformats.org/officeDocument/2006/relationships/slide" Target="slide73.xml"/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slide" Target="slide74.xml"/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slide" Target="slide71.xml"/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slide" Target="slide75.xml"/><Relationship Id="rId2" Type="http://schemas.openxmlformats.org/officeDocument/2006/relationships/slide" Target="slide76.xml"/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slide" Target="slide77.xml"/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slide" Target="slide74.xml"/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1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r-HR" sz="8000" b="1" dirty="0">
                <a:solidFill>
                  <a:srgbClr val="3116F6"/>
                </a:solidFill>
                <a:latin typeface="+mn-lt"/>
              </a:rPr>
              <a:t>PAST SIMPLE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429000"/>
            <a:ext cx="6400800" cy="2209800"/>
          </a:xfrm>
        </p:spPr>
        <p:txBody>
          <a:bodyPr>
            <a:normAutofit/>
          </a:bodyPr>
          <a:lstStyle/>
          <a:p>
            <a:pPr lvl="0"/>
            <a:endParaRPr lang="hr-HR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GB" sz="8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/d/</a:t>
            </a:r>
            <a:r>
              <a:rPr lang="hr-HR" sz="8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GB" sz="8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/t/</a:t>
            </a:r>
            <a:r>
              <a:rPr lang="hr-HR" sz="8000" b="1" dirty="0">
                <a:solidFill>
                  <a:schemeClr val="tx1"/>
                </a:solidFill>
                <a:latin typeface="Arial" charset="0"/>
              </a:rPr>
              <a:t>    </a:t>
            </a:r>
            <a:r>
              <a:rPr lang="en-GB" sz="8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/ıd/</a:t>
            </a:r>
            <a:endParaRPr lang="en-GB" sz="8000" b="1" dirty="0">
              <a:solidFill>
                <a:schemeClr val="tx1"/>
              </a:solidFill>
              <a:latin typeface="Arial" charset="0"/>
            </a:endParaRPr>
          </a:p>
          <a:p>
            <a:endParaRPr lang="hr-HR" dirty="0"/>
          </a:p>
        </p:txBody>
      </p:sp>
      <p:pic>
        <p:nvPicPr>
          <p:cNvPr id="5" name="Picture 4" descr="A red and white sign&#10;&#10;Description automatically generated with low confidence">
            <a:extLst>
              <a:ext uri="{FF2B5EF4-FFF2-40B4-BE49-F238E27FC236}">
                <a16:creationId xmlns:a16="http://schemas.microsoft.com/office/drawing/2014/main" id="{83A24F0D-21A3-3236-CD4C-D6A1CEE9CDA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0" y="5638800"/>
            <a:ext cx="2619375" cy="724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06729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SORRY, </a:t>
            </a:r>
          </a:p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TRY AGAIN!</a:t>
            </a:r>
          </a:p>
        </p:txBody>
      </p:sp>
    </p:spTree>
    <p:extLst>
      <p:ext uri="{BB962C8B-B14F-4D97-AF65-F5344CB8AC3E}">
        <p14:creationId xmlns:p14="http://schemas.microsoft.com/office/powerpoint/2010/main" val="21606655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>
            <a:hlinkClick r:id="rId2" action="ppaction://hlinksldjump"/>
          </p:cNvPr>
          <p:cNvSpPr/>
          <p:nvPr/>
        </p:nvSpPr>
        <p:spPr>
          <a:xfrm>
            <a:off x="6400800" y="3318163"/>
            <a:ext cx="2209800" cy="2306782"/>
          </a:xfrm>
          <a:prstGeom prst="roundRect">
            <a:avLst/>
          </a:prstGeom>
          <a:solidFill>
            <a:srgbClr val="C392D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5400" b="1" dirty="0">
                <a:solidFill>
                  <a:prstClr val="white"/>
                </a:solidFill>
                <a:latin typeface="Arial Rounded MT Bold" pitchFamily="34" charset="0"/>
                <a:cs typeface="Times New Roman" pitchFamily="18" charset="0"/>
              </a:rPr>
              <a:t>3</a:t>
            </a:r>
          </a:p>
          <a:p>
            <a:pPr lvl="0"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ıd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en-GB" sz="72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7" name="Rounded Rectangle 6">
            <a:hlinkClick r:id="rId3" action="ppaction://hlinksldjump"/>
          </p:cNvPr>
          <p:cNvSpPr/>
          <p:nvPr/>
        </p:nvSpPr>
        <p:spPr>
          <a:xfrm>
            <a:off x="3429000" y="3318163"/>
            <a:ext cx="2209800" cy="2306782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2</a:t>
            </a:r>
          </a:p>
          <a:p>
            <a:pPr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hr-HR" sz="3200" dirty="0">
              <a:solidFill>
                <a:schemeClr val="bg1"/>
              </a:solidFill>
            </a:endParaRPr>
          </a:p>
        </p:txBody>
      </p:sp>
      <p:sp>
        <p:nvSpPr>
          <p:cNvPr id="8" name="Rounded Rectangle 7">
            <a:hlinkClick r:id="rId2" action="ppaction://hlinksldjump"/>
          </p:cNvPr>
          <p:cNvSpPr/>
          <p:nvPr/>
        </p:nvSpPr>
        <p:spPr>
          <a:xfrm>
            <a:off x="539635" y="3332018"/>
            <a:ext cx="2209800" cy="2306782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1</a:t>
            </a:r>
          </a:p>
          <a:p>
            <a:pPr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hr-HR" sz="7200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209800" y="914400"/>
            <a:ext cx="4800600" cy="1371600"/>
          </a:xfrm>
          <a:prstGeom prst="rect">
            <a:avLst/>
          </a:prstGeom>
          <a:solidFill>
            <a:srgbClr val="2F10E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6000" b="1" dirty="0">
                <a:solidFill>
                  <a:schemeClr val="bg1"/>
                </a:solidFill>
                <a:cs typeface="Times New Roman" pitchFamily="18" charset="0"/>
              </a:rPr>
              <a:t>TALKED</a:t>
            </a:r>
          </a:p>
        </p:txBody>
      </p:sp>
      <p:sp>
        <p:nvSpPr>
          <p:cNvPr id="10" name="Oval 9"/>
          <p:cNvSpPr/>
          <p:nvPr/>
        </p:nvSpPr>
        <p:spPr>
          <a:xfrm>
            <a:off x="228600" y="199506"/>
            <a:ext cx="1066800" cy="1095894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400" b="1" dirty="0">
                <a:solidFill>
                  <a:schemeClr val="tx1"/>
                </a:solidFill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844777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CORRECT!</a:t>
            </a:r>
          </a:p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NEXT QUESTION</a:t>
            </a:r>
          </a:p>
        </p:txBody>
      </p:sp>
    </p:spTree>
    <p:extLst>
      <p:ext uri="{BB962C8B-B14F-4D97-AF65-F5344CB8AC3E}">
        <p14:creationId xmlns:p14="http://schemas.microsoft.com/office/powerpoint/2010/main" val="13823561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SORRY, </a:t>
            </a:r>
          </a:p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TRY AGAIN!</a:t>
            </a:r>
          </a:p>
        </p:txBody>
      </p:sp>
    </p:spTree>
    <p:extLst>
      <p:ext uri="{BB962C8B-B14F-4D97-AF65-F5344CB8AC3E}">
        <p14:creationId xmlns:p14="http://schemas.microsoft.com/office/powerpoint/2010/main" val="21606655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>
            <a:hlinkClick r:id="rId2" action="ppaction://hlinksldjump"/>
          </p:cNvPr>
          <p:cNvSpPr/>
          <p:nvPr/>
        </p:nvSpPr>
        <p:spPr>
          <a:xfrm>
            <a:off x="6400800" y="3318163"/>
            <a:ext cx="2209800" cy="2306782"/>
          </a:xfrm>
          <a:prstGeom prst="roundRect">
            <a:avLst/>
          </a:prstGeom>
          <a:solidFill>
            <a:srgbClr val="C392D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5400" b="1" dirty="0">
                <a:solidFill>
                  <a:prstClr val="white"/>
                </a:solidFill>
                <a:latin typeface="Arial Rounded MT Bold" pitchFamily="34" charset="0"/>
                <a:cs typeface="Times New Roman" pitchFamily="18" charset="0"/>
              </a:rPr>
              <a:t>3</a:t>
            </a:r>
          </a:p>
          <a:p>
            <a:pPr lvl="0"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ıd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en-GB" sz="72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7" name="Rounded Rectangle 6">
            <a:hlinkClick r:id="rId3" action="ppaction://hlinksldjump"/>
          </p:cNvPr>
          <p:cNvSpPr/>
          <p:nvPr/>
        </p:nvSpPr>
        <p:spPr>
          <a:xfrm>
            <a:off x="3429000" y="3318163"/>
            <a:ext cx="2209800" cy="2306782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2</a:t>
            </a:r>
          </a:p>
          <a:p>
            <a:pPr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hr-HR" sz="3200" dirty="0">
              <a:solidFill>
                <a:schemeClr val="bg1"/>
              </a:solidFill>
            </a:endParaRPr>
          </a:p>
        </p:txBody>
      </p:sp>
      <p:sp>
        <p:nvSpPr>
          <p:cNvPr id="8" name="Rounded Rectangle 7">
            <a:hlinkClick r:id="rId2" action="ppaction://hlinksldjump"/>
          </p:cNvPr>
          <p:cNvSpPr/>
          <p:nvPr/>
        </p:nvSpPr>
        <p:spPr>
          <a:xfrm>
            <a:off x="539635" y="3332018"/>
            <a:ext cx="2209800" cy="2306782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1</a:t>
            </a:r>
          </a:p>
          <a:p>
            <a:pPr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hr-HR" sz="7200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233353" y="914400"/>
            <a:ext cx="4800600" cy="1371600"/>
          </a:xfrm>
          <a:prstGeom prst="rect">
            <a:avLst/>
          </a:prstGeom>
          <a:solidFill>
            <a:srgbClr val="2F10E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6000" b="1" dirty="0">
                <a:solidFill>
                  <a:schemeClr val="bg1"/>
                </a:solidFill>
                <a:cs typeface="Times New Roman" pitchFamily="18" charset="0"/>
              </a:rPr>
              <a:t>LOOKED</a:t>
            </a:r>
          </a:p>
        </p:txBody>
      </p:sp>
      <p:sp>
        <p:nvSpPr>
          <p:cNvPr id="10" name="Oval 9"/>
          <p:cNvSpPr/>
          <p:nvPr/>
        </p:nvSpPr>
        <p:spPr>
          <a:xfrm>
            <a:off x="228600" y="199506"/>
            <a:ext cx="1066800" cy="1095894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400" b="1" dirty="0">
                <a:solidFill>
                  <a:schemeClr val="tx1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4248753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CORRECT!</a:t>
            </a:r>
          </a:p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NEXT QUESTION</a:t>
            </a:r>
          </a:p>
        </p:txBody>
      </p:sp>
    </p:spTree>
    <p:extLst>
      <p:ext uri="{BB962C8B-B14F-4D97-AF65-F5344CB8AC3E}">
        <p14:creationId xmlns:p14="http://schemas.microsoft.com/office/powerpoint/2010/main" val="13823561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SORRY, </a:t>
            </a:r>
          </a:p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TRY AGAIN!</a:t>
            </a:r>
          </a:p>
        </p:txBody>
      </p:sp>
    </p:spTree>
    <p:extLst>
      <p:ext uri="{BB962C8B-B14F-4D97-AF65-F5344CB8AC3E}">
        <p14:creationId xmlns:p14="http://schemas.microsoft.com/office/powerpoint/2010/main" val="21606655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>
            <a:hlinkClick r:id="rId3" action="ppaction://hlinksldjump"/>
          </p:cNvPr>
          <p:cNvSpPr/>
          <p:nvPr/>
        </p:nvSpPr>
        <p:spPr>
          <a:xfrm>
            <a:off x="6400800" y="3318163"/>
            <a:ext cx="2209800" cy="2306782"/>
          </a:xfrm>
          <a:prstGeom prst="roundRect">
            <a:avLst/>
          </a:prstGeom>
          <a:solidFill>
            <a:srgbClr val="C392D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5400" b="1" dirty="0">
                <a:solidFill>
                  <a:prstClr val="white"/>
                </a:solidFill>
                <a:latin typeface="Arial Rounded MT Bold" pitchFamily="34" charset="0"/>
                <a:cs typeface="Times New Roman" pitchFamily="18" charset="0"/>
              </a:rPr>
              <a:t>3</a:t>
            </a:r>
          </a:p>
          <a:p>
            <a:pPr lvl="0"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ıd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en-GB" sz="72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7" name="Rounded Rectangle 6">
            <a:hlinkClick r:id="rId4" action="ppaction://hlinksldjump"/>
          </p:cNvPr>
          <p:cNvSpPr/>
          <p:nvPr/>
        </p:nvSpPr>
        <p:spPr>
          <a:xfrm>
            <a:off x="3429000" y="3318163"/>
            <a:ext cx="2209800" cy="2306782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2</a:t>
            </a:r>
          </a:p>
          <a:p>
            <a:pPr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hr-HR" sz="3200" dirty="0">
              <a:solidFill>
                <a:schemeClr val="bg1"/>
              </a:solidFill>
            </a:endParaRPr>
          </a:p>
        </p:txBody>
      </p:sp>
      <p:sp>
        <p:nvSpPr>
          <p:cNvPr id="8" name="Rounded Rectangle 7">
            <a:hlinkClick r:id="rId4" action="ppaction://hlinksldjump"/>
          </p:cNvPr>
          <p:cNvSpPr/>
          <p:nvPr/>
        </p:nvSpPr>
        <p:spPr>
          <a:xfrm>
            <a:off x="539635" y="3332018"/>
            <a:ext cx="2209800" cy="2306782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1</a:t>
            </a:r>
          </a:p>
          <a:p>
            <a:pPr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hr-HR" sz="7200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209800" y="914400"/>
            <a:ext cx="4800600" cy="1371600"/>
          </a:xfrm>
          <a:prstGeom prst="rect">
            <a:avLst/>
          </a:prstGeom>
          <a:solidFill>
            <a:srgbClr val="2F10E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800" dirty="0">
                <a:solidFill>
                  <a:schemeClr val="bg1"/>
                </a:solidFill>
              </a:rPr>
              <a:t> </a:t>
            </a:r>
            <a:r>
              <a:rPr lang="hr-HR" sz="6000" b="1" dirty="0">
                <a:solidFill>
                  <a:schemeClr val="bg1"/>
                </a:solidFill>
                <a:cs typeface="Times New Roman" pitchFamily="18" charset="0"/>
              </a:rPr>
              <a:t>POSTED</a:t>
            </a:r>
            <a:endParaRPr lang="hr-HR" sz="4800" dirty="0">
              <a:solidFill>
                <a:schemeClr val="bg1"/>
              </a:solidFill>
              <a:cs typeface="Times New Roman" pitchFamily="18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28600" y="199506"/>
            <a:ext cx="1066800" cy="1095894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400" b="1" dirty="0">
                <a:solidFill>
                  <a:schemeClr val="tx1"/>
                </a:solidFill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1313782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CORRECT!</a:t>
            </a:r>
          </a:p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NEXT QUESTION</a:t>
            </a:r>
          </a:p>
        </p:txBody>
      </p:sp>
    </p:spTree>
    <p:extLst>
      <p:ext uri="{BB962C8B-B14F-4D97-AF65-F5344CB8AC3E}">
        <p14:creationId xmlns:p14="http://schemas.microsoft.com/office/powerpoint/2010/main" val="13823561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SORRY, </a:t>
            </a:r>
          </a:p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TRY AGAIN!</a:t>
            </a:r>
          </a:p>
        </p:txBody>
      </p:sp>
    </p:spTree>
    <p:extLst>
      <p:ext uri="{BB962C8B-B14F-4D97-AF65-F5344CB8AC3E}">
        <p14:creationId xmlns:p14="http://schemas.microsoft.com/office/powerpoint/2010/main" val="21606655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>
            <a:hlinkClick r:id="rId3" action="ppaction://hlinksldjump"/>
          </p:cNvPr>
          <p:cNvSpPr/>
          <p:nvPr/>
        </p:nvSpPr>
        <p:spPr>
          <a:xfrm>
            <a:off x="6400800" y="3318163"/>
            <a:ext cx="2209800" cy="2306782"/>
          </a:xfrm>
          <a:prstGeom prst="roundRect">
            <a:avLst/>
          </a:prstGeom>
          <a:solidFill>
            <a:srgbClr val="C392D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5400" b="1" dirty="0">
                <a:solidFill>
                  <a:prstClr val="white"/>
                </a:solidFill>
                <a:latin typeface="Arial Rounded MT Bold" pitchFamily="34" charset="0"/>
                <a:cs typeface="Times New Roman" pitchFamily="18" charset="0"/>
              </a:rPr>
              <a:t>3</a:t>
            </a:r>
          </a:p>
          <a:p>
            <a:pPr lvl="0"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ıd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en-GB" sz="72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7" name="Rounded Rectangle 6">
            <a:hlinkClick r:id="rId3" action="ppaction://hlinksldjump"/>
          </p:cNvPr>
          <p:cNvSpPr/>
          <p:nvPr/>
        </p:nvSpPr>
        <p:spPr>
          <a:xfrm>
            <a:off x="3429000" y="3318163"/>
            <a:ext cx="2209800" cy="2306782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2</a:t>
            </a:r>
          </a:p>
          <a:p>
            <a:pPr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hr-HR" sz="3200" dirty="0">
              <a:solidFill>
                <a:schemeClr val="bg1"/>
              </a:solidFill>
            </a:endParaRPr>
          </a:p>
        </p:txBody>
      </p:sp>
      <p:sp>
        <p:nvSpPr>
          <p:cNvPr id="8" name="Rounded Rectangle 7">
            <a:hlinkClick r:id="rId4" action="ppaction://hlinksldjump"/>
          </p:cNvPr>
          <p:cNvSpPr/>
          <p:nvPr/>
        </p:nvSpPr>
        <p:spPr>
          <a:xfrm>
            <a:off x="539635" y="3332018"/>
            <a:ext cx="2209800" cy="2306782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1</a:t>
            </a:r>
          </a:p>
          <a:p>
            <a:pPr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hr-HR" sz="7200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209800" y="914400"/>
            <a:ext cx="4800600" cy="13716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cs typeface="Times New Roman" pitchFamily="18" charset="0"/>
              </a:rPr>
              <a:t>OPENED</a:t>
            </a:r>
          </a:p>
        </p:txBody>
      </p:sp>
      <p:sp>
        <p:nvSpPr>
          <p:cNvPr id="2" name="Oval 1"/>
          <p:cNvSpPr/>
          <p:nvPr/>
        </p:nvSpPr>
        <p:spPr>
          <a:xfrm>
            <a:off x="228600" y="199506"/>
            <a:ext cx="1066800" cy="1095894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400" b="1" dirty="0">
                <a:solidFill>
                  <a:schemeClr val="tx1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270123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>
            <a:hlinkClick r:id="rId2" action="ppaction://hlinksldjump"/>
          </p:cNvPr>
          <p:cNvSpPr/>
          <p:nvPr/>
        </p:nvSpPr>
        <p:spPr>
          <a:xfrm>
            <a:off x="6400800" y="3318163"/>
            <a:ext cx="2209800" cy="2306782"/>
          </a:xfrm>
          <a:prstGeom prst="roundRect">
            <a:avLst/>
          </a:prstGeom>
          <a:solidFill>
            <a:srgbClr val="C392D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5400" b="1" dirty="0">
                <a:solidFill>
                  <a:prstClr val="white"/>
                </a:solidFill>
                <a:latin typeface="Arial Rounded MT Bold" pitchFamily="34" charset="0"/>
                <a:cs typeface="Times New Roman" pitchFamily="18" charset="0"/>
              </a:rPr>
              <a:t>3</a:t>
            </a:r>
          </a:p>
          <a:p>
            <a:pPr lvl="0"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ıd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en-GB" sz="72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7" name="Rounded Rectangle 6">
            <a:hlinkClick r:id="rId2" action="ppaction://hlinksldjump"/>
          </p:cNvPr>
          <p:cNvSpPr/>
          <p:nvPr/>
        </p:nvSpPr>
        <p:spPr>
          <a:xfrm>
            <a:off x="3429000" y="3318163"/>
            <a:ext cx="2209800" cy="2306782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2</a:t>
            </a:r>
          </a:p>
          <a:p>
            <a:pPr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hr-HR" sz="3200" dirty="0">
              <a:solidFill>
                <a:schemeClr val="bg1"/>
              </a:solidFill>
            </a:endParaRPr>
          </a:p>
        </p:txBody>
      </p:sp>
      <p:sp>
        <p:nvSpPr>
          <p:cNvPr id="8" name="Rounded Rectangle 7">
            <a:hlinkClick r:id="rId3" action="ppaction://hlinksldjump"/>
          </p:cNvPr>
          <p:cNvSpPr/>
          <p:nvPr/>
        </p:nvSpPr>
        <p:spPr>
          <a:xfrm>
            <a:off x="539635" y="3332018"/>
            <a:ext cx="2209800" cy="2306782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1</a:t>
            </a:r>
          </a:p>
          <a:p>
            <a:pPr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hr-HR" sz="7200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209800" y="914400"/>
            <a:ext cx="4800600" cy="1371600"/>
          </a:xfrm>
          <a:prstGeom prst="rect">
            <a:avLst/>
          </a:prstGeom>
          <a:solidFill>
            <a:srgbClr val="2F10E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cs typeface="Times New Roman" pitchFamily="18" charset="0"/>
              </a:rPr>
              <a:t>SAVED</a:t>
            </a:r>
            <a:endParaRPr lang="hr-HR" sz="6600" b="1" dirty="0">
              <a:solidFill>
                <a:schemeClr val="bg1"/>
              </a:solidFill>
              <a:cs typeface="Times New Roman" pitchFamily="18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28600" y="199506"/>
            <a:ext cx="1066800" cy="1095894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400" b="1" dirty="0">
                <a:solidFill>
                  <a:schemeClr val="tx1"/>
                </a:solidFill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2013338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CORRECT!</a:t>
            </a:r>
          </a:p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NEXT QUESTION</a:t>
            </a:r>
          </a:p>
        </p:txBody>
      </p:sp>
    </p:spTree>
    <p:extLst>
      <p:ext uri="{BB962C8B-B14F-4D97-AF65-F5344CB8AC3E}">
        <p14:creationId xmlns:p14="http://schemas.microsoft.com/office/powerpoint/2010/main" val="138235612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SORRY, </a:t>
            </a:r>
          </a:p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TRY AGAIN!</a:t>
            </a:r>
          </a:p>
        </p:txBody>
      </p:sp>
    </p:spTree>
    <p:extLst>
      <p:ext uri="{BB962C8B-B14F-4D97-AF65-F5344CB8AC3E}">
        <p14:creationId xmlns:p14="http://schemas.microsoft.com/office/powerpoint/2010/main" val="216066552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>
            <a:hlinkClick r:id="rId2" action="ppaction://hlinksldjump"/>
          </p:cNvPr>
          <p:cNvSpPr/>
          <p:nvPr/>
        </p:nvSpPr>
        <p:spPr>
          <a:xfrm>
            <a:off x="6400800" y="3318163"/>
            <a:ext cx="2209800" cy="2306782"/>
          </a:xfrm>
          <a:prstGeom prst="roundRect">
            <a:avLst/>
          </a:prstGeom>
          <a:solidFill>
            <a:srgbClr val="C392D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5400" b="1" dirty="0">
                <a:solidFill>
                  <a:prstClr val="white"/>
                </a:solidFill>
                <a:latin typeface="Arial Rounded MT Bold" pitchFamily="34" charset="0"/>
                <a:cs typeface="Times New Roman" pitchFamily="18" charset="0"/>
              </a:rPr>
              <a:t>3</a:t>
            </a:r>
          </a:p>
          <a:p>
            <a:pPr lvl="0"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ıd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en-GB" sz="72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7" name="Rounded Rectangle 6">
            <a:hlinkClick r:id="rId2" action="ppaction://hlinksldjump"/>
          </p:cNvPr>
          <p:cNvSpPr/>
          <p:nvPr/>
        </p:nvSpPr>
        <p:spPr>
          <a:xfrm>
            <a:off x="3429000" y="3318163"/>
            <a:ext cx="2209800" cy="2306782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2</a:t>
            </a:r>
          </a:p>
          <a:p>
            <a:pPr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hr-HR" sz="3200" dirty="0">
              <a:solidFill>
                <a:schemeClr val="bg1"/>
              </a:solidFill>
            </a:endParaRPr>
          </a:p>
        </p:txBody>
      </p:sp>
      <p:sp>
        <p:nvSpPr>
          <p:cNvPr id="8" name="Rounded Rectangle 7">
            <a:hlinkClick r:id="rId3" action="ppaction://hlinksldjump"/>
          </p:cNvPr>
          <p:cNvSpPr/>
          <p:nvPr/>
        </p:nvSpPr>
        <p:spPr>
          <a:xfrm>
            <a:off x="539635" y="3332018"/>
            <a:ext cx="2209800" cy="2306782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1</a:t>
            </a:r>
          </a:p>
          <a:p>
            <a:pPr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hr-HR" sz="7200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209800" y="914400"/>
            <a:ext cx="4800600" cy="1371600"/>
          </a:xfrm>
          <a:prstGeom prst="rect">
            <a:avLst/>
          </a:prstGeom>
          <a:solidFill>
            <a:srgbClr val="2F10E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6000" b="1" dirty="0">
                <a:solidFill>
                  <a:schemeClr val="bg1"/>
                </a:solidFill>
                <a:cs typeface="Times New Roman" pitchFamily="18" charset="0"/>
              </a:rPr>
              <a:t>CRIED</a:t>
            </a:r>
          </a:p>
        </p:txBody>
      </p:sp>
      <p:sp>
        <p:nvSpPr>
          <p:cNvPr id="10" name="Oval 9"/>
          <p:cNvSpPr/>
          <p:nvPr/>
        </p:nvSpPr>
        <p:spPr>
          <a:xfrm>
            <a:off x="228600" y="199506"/>
            <a:ext cx="1066800" cy="1095894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400" b="1" dirty="0">
                <a:solidFill>
                  <a:schemeClr val="tx1"/>
                </a:solidFill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1069944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CORRECT!</a:t>
            </a:r>
          </a:p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NEXT QUESTION</a:t>
            </a:r>
          </a:p>
        </p:txBody>
      </p:sp>
    </p:spTree>
    <p:extLst>
      <p:ext uri="{BB962C8B-B14F-4D97-AF65-F5344CB8AC3E}">
        <p14:creationId xmlns:p14="http://schemas.microsoft.com/office/powerpoint/2010/main" val="138235612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SORRY, </a:t>
            </a:r>
          </a:p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TRY AGAIN!</a:t>
            </a:r>
          </a:p>
        </p:txBody>
      </p:sp>
    </p:spTree>
    <p:extLst>
      <p:ext uri="{BB962C8B-B14F-4D97-AF65-F5344CB8AC3E}">
        <p14:creationId xmlns:p14="http://schemas.microsoft.com/office/powerpoint/2010/main" val="216066552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>
            <a:hlinkClick r:id="rId2" action="ppaction://hlinksldjump"/>
          </p:cNvPr>
          <p:cNvSpPr/>
          <p:nvPr/>
        </p:nvSpPr>
        <p:spPr>
          <a:xfrm>
            <a:off x="6400800" y="3318163"/>
            <a:ext cx="2209800" cy="2306782"/>
          </a:xfrm>
          <a:prstGeom prst="roundRect">
            <a:avLst/>
          </a:prstGeom>
          <a:solidFill>
            <a:srgbClr val="C392D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5400" b="1" dirty="0">
                <a:solidFill>
                  <a:prstClr val="white"/>
                </a:solidFill>
                <a:latin typeface="Arial Rounded MT Bold" pitchFamily="34" charset="0"/>
                <a:cs typeface="Times New Roman" pitchFamily="18" charset="0"/>
              </a:rPr>
              <a:t>3</a:t>
            </a:r>
          </a:p>
          <a:p>
            <a:pPr lvl="0"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ıd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en-GB" sz="72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7" name="Rounded Rectangle 6">
            <a:hlinkClick r:id="rId3" action="ppaction://hlinksldjump"/>
          </p:cNvPr>
          <p:cNvSpPr/>
          <p:nvPr/>
        </p:nvSpPr>
        <p:spPr>
          <a:xfrm>
            <a:off x="3429000" y="3318163"/>
            <a:ext cx="2209800" cy="2306782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2</a:t>
            </a:r>
          </a:p>
          <a:p>
            <a:pPr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hr-HR" sz="3200" dirty="0">
              <a:solidFill>
                <a:schemeClr val="bg1"/>
              </a:solidFill>
            </a:endParaRPr>
          </a:p>
        </p:txBody>
      </p:sp>
      <p:sp>
        <p:nvSpPr>
          <p:cNvPr id="8" name="Rounded Rectangle 7">
            <a:hlinkClick r:id="rId2" action="ppaction://hlinksldjump"/>
          </p:cNvPr>
          <p:cNvSpPr/>
          <p:nvPr/>
        </p:nvSpPr>
        <p:spPr>
          <a:xfrm>
            <a:off x="539635" y="3332018"/>
            <a:ext cx="2209800" cy="2306782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1</a:t>
            </a:r>
          </a:p>
          <a:p>
            <a:pPr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hr-HR" sz="7200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209800" y="914400"/>
            <a:ext cx="4800600" cy="1371600"/>
          </a:xfrm>
          <a:prstGeom prst="rect">
            <a:avLst/>
          </a:prstGeom>
          <a:solidFill>
            <a:srgbClr val="2F10E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6000" b="1" dirty="0">
                <a:solidFill>
                  <a:schemeClr val="bg1"/>
                </a:solidFill>
                <a:cs typeface="Times New Roman" pitchFamily="18" charset="0"/>
              </a:rPr>
              <a:t>STOPPED</a:t>
            </a:r>
            <a:endParaRPr lang="hr-HR" sz="6600" b="1" dirty="0">
              <a:solidFill>
                <a:schemeClr val="bg1"/>
              </a:solidFill>
              <a:cs typeface="Times New Roman" pitchFamily="18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28600" y="199506"/>
            <a:ext cx="1066800" cy="1095894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400" b="1" dirty="0">
                <a:solidFill>
                  <a:schemeClr val="tx1"/>
                </a:solidFill>
              </a:rP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1165013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CORRECT!</a:t>
            </a:r>
          </a:p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NEXT QUESTION</a:t>
            </a:r>
          </a:p>
        </p:txBody>
      </p:sp>
    </p:spTree>
    <p:extLst>
      <p:ext uri="{BB962C8B-B14F-4D97-AF65-F5344CB8AC3E}">
        <p14:creationId xmlns:p14="http://schemas.microsoft.com/office/powerpoint/2010/main" val="138235612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SORRY, </a:t>
            </a:r>
          </a:p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TRY AGAIN!</a:t>
            </a:r>
          </a:p>
        </p:txBody>
      </p:sp>
    </p:spTree>
    <p:extLst>
      <p:ext uri="{BB962C8B-B14F-4D97-AF65-F5344CB8AC3E}">
        <p14:creationId xmlns:p14="http://schemas.microsoft.com/office/powerpoint/2010/main" val="216066552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>
            <a:hlinkClick r:id="rId2" action="ppaction://hlinksldjump"/>
          </p:cNvPr>
          <p:cNvSpPr/>
          <p:nvPr/>
        </p:nvSpPr>
        <p:spPr>
          <a:xfrm>
            <a:off x="6400800" y="3318163"/>
            <a:ext cx="2209800" cy="2306782"/>
          </a:xfrm>
          <a:prstGeom prst="roundRect">
            <a:avLst/>
          </a:prstGeom>
          <a:solidFill>
            <a:srgbClr val="C392D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5400" b="1" dirty="0">
                <a:solidFill>
                  <a:prstClr val="white"/>
                </a:solidFill>
                <a:latin typeface="Arial Rounded MT Bold" pitchFamily="34" charset="0"/>
                <a:cs typeface="Times New Roman" pitchFamily="18" charset="0"/>
              </a:rPr>
              <a:t>3</a:t>
            </a:r>
          </a:p>
          <a:p>
            <a:pPr lvl="0"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ıd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en-GB" sz="72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7" name="Rounded Rectangle 6">
            <a:hlinkClick r:id="rId3" action="ppaction://hlinksldjump"/>
          </p:cNvPr>
          <p:cNvSpPr/>
          <p:nvPr/>
        </p:nvSpPr>
        <p:spPr>
          <a:xfrm>
            <a:off x="3429000" y="3318163"/>
            <a:ext cx="2209800" cy="2306782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2</a:t>
            </a:r>
          </a:p>
          <a:p>
            <a:pPr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hr-HR" sz="3200" dirty="0">
              <a:solidFill>
                <a:schemeClr val="bg1"/>
              </a:solidFill>
            </a:endParaRPr>
          </a:p>
        </p:txBody>
      </p:sp>
      <p:sp>
        <p:nvSpPr>
          <p:cNvPr id="8" name="Rounded Rectangle 7">
            <a:hlinkClick r:id="rId3" action="ppaction://hlinksldjump"/>
          </p:cNvPr>
          <p:cNvSpPr/>
          <p:nvPr/>
        </p:nvSpPr>
        <p:spPr>
          <a:xfrm>
            <a:off x="539635" y="3332018"/>
            <a:ext cx="2209800" cy="2306782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1</a:t>
            </a:r>
          </a:p>
          <a:p>
            <a:pPr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hr-HR" sz="7200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209800" y="914400"/>
            <a:ext cx="4800600" cy="1371600"/>
          </a:xfrm>
          <a:prstGeom prst="rect">
            <a:avLst/>
          </a:prstGeom>
          <a:solidFill>
            <a:srgbClr val="2F10E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6000" b="1" dirty="0">
                <a:solidFill>
                  <a:schemeClr val="bg1"/>
                </a:solidFill>
                <a:cs typeface="Times New Roman" pitchFamily="18" charset="0"/>
              </a:rPr>
              <a:t>STARTED</a:t>
            </a:r>
          </a:p>
        </p:txBody>
      </p:sp>
      <p:sp>
        <p:nvSpPr>
          <p:cNvPr id="10" name="Oval 9"/>
          <p:cNvSpPr/>
          <p:nvPr/>
        </p:nvSpPr>
        <p:spPr>
          <a:xfrm>
            <a:off x="228600" y="199506"/>
            <a:ext cx="1066800" cy="1095894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400" b="1" dirty="0">
                <a:solidFill>
                  <a:schemeClr val="tx1"/>
                </a:solidFill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1673797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CORRECT!</a:t>
            </a:r>
          </a:p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NEXT QUESTION</a:t>
            </a:r>
          </a:p>
        </p:txBody>
      </p:sp>
    </p:spTree>
    <p:extLst>
      <p:ext uri="{BB962C8B-B14F-4D97-AF65-F5344CB8AC3E}">
        <p14:creationId xmlns:p14="http://schemas.microsoft.com/office/powerpoint/2010/main" val="138235612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CORRECT!</a:t>
            </a:r>
          </a:p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NEXT QUESTION</a:t>
            </a:r>
          </a:p>
        </p:txBody>
      </p:sp>
    </p:spTree>
    <p:extLst>
      <p:ext uri="{BB962C8B-B14F-4D97-AF65-F5344CB8AC3E}">
        <p14:creationId xmlns:p14="http://schemas.microsoft.com/office/powerpoint/2010/main" val="138235612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SORRY, </a:t>
            </a:r>
          </a:p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TRY AGAIN!</a:t>
            </a:r>
          </a:p>
        </p:txBody>
      </p:sp>
    </p:spTree>
    <p:extLst>
      <p:ext uri="{BB962C8B-B14F-4D97-AF65-F5344CB8AC3E}">
        <p14:creationId xmlns:p14="http://schemas.microsoft.com/office/powerpoint/2010/main" val="216066552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>
            <a:hlinkClick r:id="rId2" action="ppaction://hlinksldjump"/>
          </p:cNvPr>
          <p:cNvSpPr/>
          <p:nvPr/>
        </p:nvSpPr>
        <p:spPr>
          <a:xfrm>
            <a:off x="6400800" y="3318163"/>
            <a:ext cx="2209800" cy="2306782"/>
          </a:xfrm>
          <a:prstGeom prst="roundRect">
            <a:avLst/>
          </a:prstGeom>
          <a:solidFill>
            <a:srgbClr val="C392D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5400" b="1" dirty="0">
                <a:solidFill>
                  <a:prstClr val="white"/>
                </a:solidFill>
                <a:latin typeface="Arial Rounded MT Bold" pitchFamily="34" charset="0"/>
                <a:cs typeface="Times New Roman" pitchFamily="18" charset="0"/>
              </a:rPr>
              <a:t>3</a:t>
            </a:r>
          </a:p>
          <a:p>
            <a:pPr lvl="0"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ıd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en-GB" sz="72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7" name="Rounded Rectangle 6">
            <a:hlinkClick r:id="rId3" action="ppaction://hlinksldjump"/>
          </p:cNvPr>
          <p:cNvSpPr/>
          <p:nvPr/>
        </p:nvSpPr>
        <p:spPr>
          <a:xfrm>
            <a:off x="3429000" y="3318163"/>
            <a:ext cx="2209800" cy="2306782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2</a:t>
            </a:r>
          </a:p>
          <a:p>
            <a:pPr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hr-HR" sz="3200" dirty="0">
              <a:solidFill>
                <a:schemeClr val="bg1"/>
              </a:solidFill>
            </a:endParaRPr>
          </a:p>
        </p:txBody>
      </p:sp>
      <p:sp>
        <p:nvSpPr>
          <p:cNvPr id="8" name="Rounded Rectangle 7">
            <a:hlinkClick r:id="rId2" action="ppaction://hlinksldjump"/>
          </p:cNvPr>
          <p:cNvSpPr/>
          <p:nvPr/>
        </p:nvSpPr>
        <p:spPr>
          <a:xfrm>
            <a:off x="539635" y="3332018"/>
            <a:ext cx="2209800" cy="2306782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1</a:t>
            </a:r>
          </a:p>
          <a:p>
            <a:pPr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hr-HR" sz="7200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209800" y="914400"/>
            <a:ext cx="4800600" cy="1371600"/>
          </a:xfrm>
          <a:prstGeom prst="rect">
            <a:avLst/>
          </a:prstGeom>
          <a:solidFill>
            <a:srgbClr val="2F10E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cs typeface="Times New Roman" pitchFamily="18" charset="0"/>
              </a:rPr>
              <a:t>LAUGHED</a:t>
            </a:r>
            <a:endParaRPr lang="hr-HR" sz="4800" b="1" dirty="0">
              <a:solidFill>
                <a:schemeClr val="bg1"/>
              </a:solidFill>
              <a:cs typeface="Times New Roman" pitchFamily="18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28600" y="199506"/>
            <a:ext cx="1066800" cy="1095894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400" b="1" dirty="0">
                <a:solidFill>
                  <a:schemeClr val="tx1"/>
                </a:solidFill>
              </a:rPr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468209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CORRECT!</a:t>
            </a:r>
          </a:p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NEXT QUESTION</a:t>
            </a:r>
          </a:p>
        </p:txBody>
      </p:sp>
    </p:spTree>
    <p:extLst>
      <p:ext uri="{BB962C8B-B14F-4D97-AF65-F5344CB8AC3E}">
        <p14:creationId xmlns:p14="http://schemas.microsoft.com/office/powerpoint/2010/main" val="138235612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SORRY, </a:t>
            </a:r>
          </a:p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TRY AGAIN!</a:t>
            </a:r>
          </a:p>
        </p:txBody>
      </p:sp>
    </p:spTree>
    <p:extLst>
      <p:ext uri="{BB962C8B-B14F-4D97-AF65-F5344CB8AC3E}">
        <p14:creationId xmlns:p14="http://schemas.microsoft.com/office/powerpoint/2010/main" val="216066552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>
            <a:hlinkClick r:id="rId2" action="ppaction://hlinksldjump"/>
          </p:cNvPr>
          <p:cNvSpPr/>
          <p:nvPr/>
        </p:nvSpPr>
        <p:spPr>
          <a:xfrm>
            <a:off x="6400800" y="3318163"/>
            <a:ext cx="2209800" cy="2306782"/>
          </a:xfrm>
          <a:prstGeom prst="roundRect">
            <a:avLst/>
          </a:prstGeom>
          <a:solidFill>
            <a:srgbClr val="C392D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5400" b="1" dirty="0">
                <a:solidFill>
                  <a:prstClr val="white"/>
                </a:solidFill>
                <a:latin typeface="Arial Rounded MT Bold" pitchFamily="34" charset="0"/>
                <a:cs typeface="Times New Roman" pitchFamily="18" charset="0"/>
              </a:rPr>
              <a:t>3</a:t>
            </a:r>
          </a:p>
          <a:p>
            <a:pPr lvl="0"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ıd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en-GB" sz="72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7" name="Rounded Rectangle 6">
            <a:hlinkClick r:id="rId3" action="ppaction://hlinksldjump"/>
          </p:cNvPr>
          <p:cNvSpPr/>
          <p:nvPr/>
        </p:nvSpPr>
        <p:spPr>
          <a:xfrm>
            <a:off x="3429000" y="3318163"/>
            <a:ext cx="2209800" cy="2306782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2</a:t>
            </a:r>
          </a:p>
          <a:p>
            <a:pPr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hr-HR" sz="3200" dirty="0">
              <a:solidFill>
                <a:schemeClr val="bg1"/>
              </a:solidFill>
            </a:endParaRPr>
          </a:p>
        </p:txBody>
      </p:sp>
      <p:sp>
        <p:nvSpPr>
          <p:cNvPr id="8" name="Rounded Rectangle 7">
            <a:hlinkClick r:id="rId2" action="ppaction://hlinksldjump"/>
          </p:cNvPr>
          <p:cNvSpPr/>
          <p:nvPr/>
        </p:nvSpPr>
        <p:spPr>
          <a:xfrm>
            <a:off x="539635" y="3332018"/>
            <a:ext cx="2209800" cy="2306782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1</a:t>
            </a:r>
          </a:p>
          <a:p>
            <a:pPr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hr-HR" sz="7200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209800" y="914400"/>
            <a:ext cx="4800600" cy="1371600"/>
          </a:xfrm>
          <a:prstGeom prst="rect">
            <a:avLst/>
          </a:prstGeom>
          <a:solidFill>
            <a:srgbClr val="2F10E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6000" b="1" dirty="0">
                <a:solidFill>
                  <a:schemeClr val="bg1"/>
                </a:solidFill>
                <a:cs typeface="Times New Roman" pitchFamily="18" charset="0"/>
              </a:rPr>
              <a:t>KISSED</a:t>
            </a:r>
          </a:p>
        </p:txBody>
      </p:sp>
      <p:sp>
        <p:nvSpPr>
          <p:cNvPr id="10" name="Oval 9"/>
          <p:cNvSpPr/>
          <p:nvPr/>
        </p:nvSpPr>
        <p:spPr>
          <a:xfrm>
            <a:off x="228600" y="199506"/>
            <a:ext cx="1066800" cy="1095894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400" b="1" dirty="0">
                <a:solidFill>
                  <a:schemeClr val="tx1"/>
                </a:solidFill>
              </a:rPr>
              <a:t>12</a:t>
            </a:r>
          </a:p>
        </p:txBody>
      </p:sp>
    </p:spTree>
    <p:extLst>
      <p:ext uri="{BB962C8B-B14F-4D97-AF65-F5344CB8AC3E}">
        <p14:creationId xmlns:p14="http://schemas.microsoft.com/office/powerpoint/2010/main" val="3017913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CORRECT!</a:t>
            </a:r>
          </a:p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NEXT QUESTION</a:t>
            </a:r>
          </a:p>
        </p:txBody>
      </p:sp>
    </p:spTree>
    <p:extLst>
      <p:ext uri="{BB962C8B-B14F-4D97-AF65-F5344CB8AC3E}">
        <p14:creationId xmlns:p14="http://schemas.microsoft.com/office/powerpoint/2010/main" val="138235612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SORRY, </a:t>
            </a:r>
          </a:p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TRY AGAIN!</a:t>
            </a:r>
          </a:p>
        </p:txBody>
      </p:sp>
    </p:spTree>
    <p:extLst>
      <p:ext uri="{BB962C8B-B14F-4D97-AF65-F5344CB8AC3E}">
        <p14:creationId xmlns:p14="http://schemas.microsoft.com/office/powerpoint/2010/main" val="216066552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>
            <a:hlinkClick r:id="rId2" action="ppaction://hlinksldjump"/>
          </p:cNvPr>
          <p:cNvSpPr/>
          <p:nvPr/>
        </p:nvSpPr>
        <p:spPr>
          <a:xfrm>
            <a:off x="6400800" y="3318163"/>
            <a:ext cx="2209800" cy="2306782"/>
          </a:xfrm>
          <a:prstGeom prst="roundRect">
            <a:avLst/>
          </a:prstGeom>
          <a:solidFill>
            <a:srgbClr val="C392D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5400" b="1" dirty="0">
                <a:solidFill>
                  <a:prstClr val="white"/>
                </a:solidFill>
                <a:latin typeface="Arial Rounded MT Bold" pitchFamily="34" charset="0"/>
                <a:cs typeface="Times New Roman" pitchFamily="18" charset="0"/>
              </a:rPr>
              <a:t>3</a:t>
            </a:r>
          </a:p>
          <a:p>
            <a:pPr lvl="0"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ıd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en-GB" sz="72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7" name="Rounded Rectangle 6">
            <a:hlinkClick r:id="rId3" action="ppaction://hlinksldjump"/>
          </p:cNvPr>
          <p:cNvSpPr/>
          <p:nvPr/>
        </p:nvSpPr>
        <p:spPr>
          <a:xfrm>
            <a:off x="3429000" y="3318163"/>
            <a:ext cx="2209800" cy="2306782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2</a:t>
            </a:r>
          </a:p>
          <a:p>
            <a:pPr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hr-HR" sz="3200" dirty="0">
              <a:solidFill>
                <a:schemeClr val="bg1"/>
              </a:solidFill>
            </a:endParaRPr>
          </a:p>
        </p:txBody>
      </p:sp>
      <p:sp>
        <p:nvSpPr>
          <p:cNvPr id="8" name="Rounded Rectangle 7">
            <a:hlinkClick r:id="rId2" action="ppaction://hlinksldjump"/>
          </p:cNvPr>
          <p:cNvSpPr/>
          <p:nvPr/>
        </p:nvSpPr>
        <p:spPr>
          <a:xfrm>
            <a:off x="539635" y="3332018"/>
            <a:ext cx="2209800" cy="2306782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1</a:t>
            </a:r>
          </a:p>
          <a:p>
            <a:pPr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hr-HR" sz="7200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209800" y="914400"/>
            <a:ext cx="4800600" cy="1371600"/>
          </a:xfrm>
          <a:prstGeom prst="rect">
            <a:avLst/>
          </a:prstGeom>
          <a:solidFill>
            <a:srgbClr val="2F10E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6000" b="1" dirty="0">
                <a:solidFill>
                  <a:schemeClr val="bg1"/>
                </a:solidFill>
                <a:cs typeface="Times New Roman" pitchFamily="18" charset="0"/>
              </a:rPr>
              <a:t>FIXED</a:t>
            </a:r>
          </a:p>
        </p:txBody>
      </p:sp>
      <p:sp>
        <p:nvSpPr>
          <p:cNvPr id="10" name="Oval 9"/>
          <p:cNvSpPr/>
          <p:nvPr/>
        </p:nvSpPr>
        <p:spPr>
          <a:xfrm>
            <a:off x="228600" y="199506"/>
            <a:ext cx="1066800" cy="1095894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400" b="1" dirty="0">
                <a:solidFill>
                  <a:schemeClr val="tx1"/>
                </a:solidFill>
              </a:rPr>
              <a:t>13</a:t>
            </a:r>
          </a:p>
        </p:txBody>
      </p:sp>
    </p:spTree>
    <p:extLst>
      <p:ext uri="{BB962C8B-B14F-4D97-AF65-F5344CB8AC3E}">
        <p14:creationId xmlns:p14="http://schemas.microsoft.com/office/powerpoint/2010/main" val="371891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CORRECT!</a:t>
            </a:r>
          </a:p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NEXT QUESTION</a:t>
            </a:r>
          </a:p>
        </p:txBody>
      </p:sp>
    </p:spTree>
    <p:extLst>
      <p:ext uri="{BB962C8B-B14F-4D97-AF65-F5344CB8AC3E}">
        <p14:creationId xmlns:p14="http://schemas.microsoft.com/office/powerpoint/2010/main" val="13823561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SORRY, </a:t>
            </a:r>
          </a:p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TRY AGAIN!</a:t>
            </a:r>
          </a:p>
        </p:txBody>
      </p:sp>
    </p:spTree>
    <p:extLst>
      <p:ext uri="{BB962C8B-B14F-4D97-AF65-F5344CB8AC3E}">
        <p14:creationId xmlns:p14="http://schemas.microsoft.com/office/powerpoint/2010/main" val="216066552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SORRY, </a:t>
            </a:r>
          </a:p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TRY AGAIN!</a:t>
            </a:r>
          </a:p>
        </p:txBody>
      </p:sp>
    </p:spTree>
    <p:extLst>
      <p:ext uri="{BB962C8B-B14F-4D97-AF65-F5344CB8AC3E}">
        <p14:creationId xmlns:p14="http://schemas.microsoft.com/office/powerpoint/2010/main" val="216066552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>
            <a:hlinkClick r:id="rId2" action="ppaction://hlinksldjump"/>
          </p:cNvPr>
          <p:cNvSpPr/>
          <p:nvPr/>
        </p:nvSpPr>
        <p:spPr>
          <a:xfrm>
            <a:off x="6400800" y="3318163"/>
            <a:ext cx="2209800" cy="2306782"/>
          </a:xfrm>
          <a:prstGeom prst="roundRect">
            <a:avLst/>
          </a:prstGeom>
          <a:solidFill>
            <a:srgbClr val="C392D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5400" b="1" dirty="0">
                <a:solidFill>
                  <a:prstClr val="white"/>
                </a:solidFill>
                <a:latin typeface="Arial Rounded MT Bold" pitchFamily="34" charset="0"/>
                <a:cs typeface="Times New Roman" pitchFamily="18" charset="0"/>
              </a:rPr>
              <a:t>3</a:t>
            </a:r>
          </a:p>
          <a:p>
            <a:pPr lvl="0"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ıd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en-GB" sz="72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7" name="Rounded Rectangle 6">
            <a:hlinkClick r:id="rId2" action="ppaction://hlinksldjump"/>
          </p:cNvPr>
          <p:cNvSpPr/>
          <p:nvPr/>
        </p:nvSpPr>
        <p:spPr>
          <a:xfrm>
            <a:off x="3429000" y="3318163"/>
            <a:ext cx="2209800" cy="2306782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2</a:t>
            </a:r>
          </a:p>
          <a:p>
            <a:pPr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hr-HR" sz="3200" dirty="0">
              <a:solidFill>
                <a:schemeClr val="bg1"/>
              </a:solidFill>
            </a:endParaRPr>
          </a:p>
        </p:txBody>
      </p:sp>
      <p:sp>
        <p:nvSpPr>
          <p:cNvPr id="8" name="Rounded Rectangle 7">
            <a:hlinkClick r:id="rId3" action="ppaction://hlinksldjump"/>
          </p:cNvPr>
          <p:cNvSpPr/>
          <p:nvPr/>
        </p:nvSpPr>
        <p:spPr>
          <a:xfrm>
            <a:off x="539635" y="3332018"/>
            <a:ext cx="2209800" cy="2306782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1</a:t>
            </a:r>
          </a:p>
          <a:p>
            <a:pPr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hr-HR" sz="7200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019300" y="914400"/>
            <a:ext cx="5486400" cy="1371600"/>
          </a:xfrm>
          <a:prstGeom prst="rect">
            <a:avLst/>
          </a:prstGeom>
          <a:solidFill>
            <a:srgbClr val="2F10E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6000" b="1" dirty="0">
                <a:solidFill>
                  <a:schemeClr val="bg1"/>
                </a:solidFill>
                <a:cs typeface="Times New Roman" pitchFamily="18" charset="0"/>
              </a:rPr>
              <a:t>TRAVELLED</a:t>
            </a:r>
          </a:p>
        </p:txBody>
      </p:sp>
      <p:sp>
        <p:nvSpPr>
          <p:cNvPr id="10" name="Oval 9"/>
          <p:cNvSpPr/>
          <p:nvPr/>
        </p:nvSpPr>
        <p:spPr>
          <a:xfrm>
            <a:off x="228600" y="199506"/>
            <a:ext cx="1066800" cy="1095894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400" b="1" dirty="0">
                <a:solidFill>
                  <a:schemeClr val="tx1"/>
                </a:solidFill>
              </a:rPr>
              <a:t>14</a:t>
            </a:r>
          </a:p>
        </p:txBody>
      </p:sp>
    </p:spTree>
    <p:extLst>
      <p:ext uri="{BB962C8B-B14F-4D97-AF65-F5344CB8AC3E}">
        <p14:creationId xmlns:p14="http://schemas.microsoft.com/office/powerpoint/2010/main" val="1384000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CORRECT!</a:t>
            </a:r>
          </a:p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NEXT QUESTION</a:t>
            </a:r>
          </a:p>
        </p:txBody>
      </p:sp>
    </p:spTree>
    <p:extLst>
      <p:ext uri="{BB962C8B-B14F-4D97-AF65-F5344CB8AC3E}">
        <p14:creationId xmlns:p14="http://schemas.microsoft.com/office/powerpoint/2010/main" val="138235612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SORRY, </a:t>
            </a:r>
          </a:p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TRY AGAIN!</a:t>
            </a:r>
          </a:p>
        </p:txBody>
      </p:sp>
    </p:spTree>
    <p:extLst>
      <p:ext uri="{BB962C8B-B14F-4D97-AF65-F5344CB8AC3E}">
        <p14:creationId xmlns:p14="http://schemas.microsoft.com/office/powerpoint/2010/main" val="216066552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>
            <a:hlinkClick r:id="rId2" action="ppaction://hlinksldjump"/>
          </p:cNvPr>
          <p:cNvSpPr/>
          <p:nvPr/>
        </p:nvSpPr>
        <p:spPr>
          <a:xfrm>
            <a:off x="6400800" y="3318163"/>
            <a:ext cx="2209800" cy="2306782"/>
          </a:xfrm>
          <a:prstGeom prst="roundRect">
            <a:avLst/>
          </a:prstGeom>
          <a:solidFill>
            <a:srgbClr val="C392D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5400" b="1" dirty="0">
                <a:solidFill>
                  <a:prstClr val="white"/>
                </a:solidFill>
                <a:latin typeface="Arial Rounded MT Bold" pitchFamily="34" charset="0"/>
                <a:cs typeface="Times New Roman" pitchFamily="18" charset="0"/>
              </a:rPr>
              <a:t>3</a:t>
            </a:r>
          </a:p>
          <a:p>
            <a:pPr lvl="0"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ıd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en-GB" sz="72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7" name="Rounded Rectangle 6">
            <a:hlinkClick r:id="rId2" action="ppaction://hlinksldjump"/>
          </p:cNvPr>
          <p:cNvSpPr/>
          <p:nvPr/>
        </p:nvSpPr>
        <p:spPr>
          <a:xfrm>
            <a:off x="3429000" y="3318163"/>
            <a:ext cx="2209800" cy="2306782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2</a:t>
            </a:r>
          </a:p>
          <a:p>
            <a:pPr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hr-HR" sz="3200" dirty="0">
              <a:solidFill>
                <a:schemeClr val="bg1"/>
              </a:solidFill>
            </a:endParaRPr>
          </a:p>
        </p:txBody>
      </p:sp>
      <p:sp>
        <p:nvSpPr>
          <p:cNvPr id="8" name="Rounded Rectangle 7">
            <a:hlinkClick r:id="rId3" action="ppaction://hlinksldjump"/>
          </p:cNvPr>
          <p:cNvSpPr/>
          <p:nvPr/>
        </p:nvSpPr>
        <p:spPr>
          <a:xfrm>
            <a:off x="539635" y="3332018"/>
            <a:ext cx="2209800" cy="2306782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1</a:t>
            </a:r>
          </a:p>
          <a:p>
            <a:pPr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hr-HR" sz="7200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209800" y="914400"/>
            <a:ext cx="5295900" cy="1371600"/>
          </a:xfrm>
          <a:prstGeom prst="rect">
            <a:avLst/>
          </a:prstGeom>
          <a:solidFill>
            <a:srgbClr val="2F10E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6000" b="1" dirty="0">
                <a:solidFill>
                  <a:schemeClr val="bg1"/>
                </a:solidFill>
                <a:cs typeface="Times New Roman" pitchFamily="18" charset="0"/>
              </a:rPr>
              <a:t>PREFERRED</a:t>
            </a:r>
            <a:endParaRPr lang="hr-HR" sz="4800" b="1" dirty="0">
              <a:solidFill>
                <a:schemeClr val="bg1"/>
              </a:solidFill>
              <a:cs typeface="Times New Roman" pitchFamily="18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28600" y="199506"/>
            <a:ext cx="1066800" cy="1095894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400" b="1" dirty="0">
                <a:solidFill>
                  <a:schemeClr val="tx1"/>
                </a:solidFill>
              </a:rPr>
              <a:t>15</a:t>
            </a:r>
          </a:p>
        </p:txBody>
      </p:sp>
    </p:spTree>
    <p:extLst>
      <p:ext uri="{BB962C8B-B14F-4D97-AF65-F5344CB8AC3E}">
        <p14:creationId xmlns:p14="http://schemas.microsoft.com/office/powerpoint/2010/main" val="273236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CORRECT!</a:t>
            </a:r>
          </a:p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NEXT QUESTION</a:t>
            </a:r>
          </a:p>
        </p:txBody>
      </p:sp>
    </p:spTree>
    <p:extLst>
      <p:ext uri="{BB962C8B-B14F-4D97-AF65-F5344CB8AC3E}">
        <p14:creationId xmlns:p14="http://schemas.microsoft.com/office/powerpoint/2010/main" val="138235612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SORRY, </a:t>
            </a:r>
          </a:p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TRY AGAIN!</a:t>
            </a:r>
          </a:p>
        </p:txBody>
      </p:sp>
    </p:spTree>
    <p:extLst>
      <p:ext uri="{BB962C8B-B14F-4D97-AF65-F5344CB8AC3E}">
        <p14:creationId xmlns:p14="http://schemas.microsoft.com/office/powerpoint/2010/main" val="216066552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>
            <a:hlinkClick r:id="rId2" action="ppaction://hlinksldjump"/>
          </p:cNvPr>
          <p:cNvSpPr/>
          <p:nvPr/>
        </p:nvSpPr>
        <p:spPr>
          <a:xfrm>
            <a:off x="6400800" y="3318163"/>
            <a:ext cx="2209800" cy="2306782"/>
          </a:xfrm>
          <a:prstGeom prst="roundRect">
            <a:avLst/>
          </a:prstGeom>
          <a:solidFill>
            <a:srgbClr val="C392D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5400" b="1" dirty="0">
                <a:solidFill>
                  <a:prstClr val="white"/>
                </a:solidFill>
                <a:latin typeface="Arial Rounded MT Bold" pitchFamily="34" charset="0"/>
                <a:cs typeface="Times New Roman" pitchFamily="18" charset="0"/>
              </a:rPr>
              <a:t>3</a:t>
            </a:r>
          </a:p>
          <a:p>
            <a:pPr lvl="0"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ıd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en-GB" sz="72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7" name="Rounded Rectangle 6">
            <a:hlinkClick r:id="rId3" action="ppaction://hlinksldjump"/>
          </p:cNvPr>
          <p:cNvSpPr/>
          <p:nvPr/>
        </p:nvSpPr>
        <p:spPr>
          <a:xfrm>
            <a:off x="3429000" y="3318163"/>
            <a:ext cx="2209800" cy="2306782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2</a:t>
            </a:r>
          </a:p>
          <a:p>
            <a:pPr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hr-HR" sz="3200" dirty="0">
              <a:solidFill>
                <a:schemeClr val="bg1"/>
              </a:solidFill>
            </a:endParaRPr>
          </a:p>
        </p:txBody>
      </p:sp>
      <p:sp>
        <p:nvSpPr>
          <p:cNvPr id="8" name="Rounded Rectangle 7">
            <a:hlinkClick r:id="rId2" action="ppaction://hlinksldjump"/>
          </p:cNvPr>
          <p:cNvSpPr/>
          <p:nvPr/>
        </p:nvSpPr>
        <p:spPr>
          <a:xfrm>
            <a:off x="539635" y="3332018"/>
            <a:ext cx="2209800" cy="2306782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1</a:t>
            </a:r>
          </a:p>
          <a:p>
            <a:pPr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hr-HR" sz="7200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209800" y="914400"/>
            <a:ext cx="4800600" cy="1371600"/>
          </a:xfrm>
          <a:prstGeom prst="rect">
            <a:avLst/>
          </a:prstGeom>
          <a:solidFill>
            <a:srgbClr val="2F10E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6000" b="1" dirty="0">
                <a:solidFill>
                  <a:schemeClr val="bg1"/>
                </a:solidFill>
                <a:cs typeface="Times New Roman" pitchFamily="18" charset="0"/>
              </a:rPr>
              <a:t>PUSHED</a:t>
            </a:r>
          </a:p>
        </p:txBody>
      </p:sp>
      <p:sp>
        <p:nvSpPr>
          <p:cNvPr id="10" name="Oval 9"/>
          <p:cNvSpPr/>
          <p:nvPr/>
        </p:nvSpPr>
        <p:spPr>
          <a:xfrm>
            <a:off x="228600" y="199506"/>
            <a:ext cx="1066800" cy="1095894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400" b="1" dirty="0">
                <a:solidFill>
                  <a:schemeClr val="tx1"/>
                </a:solidFill>
              </a:rPr>
              <a:t>16</a:t>
            </a:r>
          </a:p>
        </p:txBody>
      </p:sp>
    </p:spTree>
    <p:extLst>
      <p:ext uri="{BB962C8B-B14F-4D97-AF65-F5344CB8AC3E}">
        <p14:creationId xmlns:p14="http://schemas.microsoft.com/office/powerpoint/2010/main" val="1784056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CORRECT!</a:t>
            </a:r>
          </a:p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NEXT QUESTION</a:t>
            </a:r>
          </a:p>
        </p:txBody>
      </p:sp>
    </p:spTree>
    <p:extLst>
      <p:ext uri="{BB962C8B-B14F-4D97-AF65-F5344CB8AC3E}">
        <p14:creationId xmlns:p14="http://schemas.microsoft.com/office/powerpoint/2010/main" val="138235612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SORRY, </a:t>
            </a:r>
          </a:p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TRY AGAIN!</a:t>
            </a:r>
          </a:p>
        </p:txBody>
      </p:sp>
    </p:spTree>
    <p:extLst>
      <p:ext uri="{BB962C8B-B14F-4D97-AF65-F5344CB8AC3E}">
        <p14:creationId xmlns:p14="http://schemas.microsoft.com/office/powerpoint/2010/main" val="21606655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>
            <a:hlinkClick r:id="rId2" action="ppaction://hlinksldjump"/>
          </p:cNvPr>
          <p:cNvSpPr/>
          <p:nvPr/>
        </p:nvSpPr>
        <p:spPr>
          <a:xfrm>
            <a:off x="6400800" y="3318163"/>
            <a:ext cx="2209800" cy="2306782"/>
          </a:xfrm>
          <a:prstGeom prst="roundRect">
            <a:avLst/>
          </a:prstGeom>
          <a:solidFill>
            <a:srgbClr val="C392D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5400" b="1" dirty="0">
                <a:solidFill>
                  <a:prstClr val="white"/>
                </a:solidFill>
                <a:latin typeface="Arial Rounded MT Bold" pitchFamily="34" charset="0"/>
                <a:cs typeface="Times New Roman" pitchFamily="18" charset="0"/>
              </a:rPr>
              <a:t>3</a:t>
            </a:r>
          </a:p>
          <a:p>
            <a:pPr lvl="0"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ıd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en-GB" sz="72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7" name="Rounded Rectangle 6">
            <a:hlinkClick r:id="rId3" action="ppaction://hlinksldjump"/>
          </p:cNvPr>
          <p:cNvSpPr/>
          <p:nvPr/>
        </p:nvSpPr>
        <p:spPr>
          <a:xfrm>
            <a:off x="3429000" y="3318163"/>
            <a:ext cx="2209800" cy="2306782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2</a:t>
            </a:r>
          </a:p>
          <a:p>
            <a:pPr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hr-HR" sz="3200" dirty="0">
              <a:solidFill>
                <a:schemeClr val="bg1"/>
              </a:solidFill>
            </a:endParaRPr>
          </a:p>
        </p:txBody>
      </p:sp>
      <p:sp>
        <p:nvSpPr>
          <p:cNvPr id="8" name="Rounded Rectangle 7">
            <a:hlinkClick r:id="rId3" action="ppaction://hlinksldjump"/>
          </p:cNvPr>
          <p:cNvSpPr/>
          <p:nvPr/>
        </p:nvSpPr>
        <p:spPr>
          <a:xfrm>
            <a:off x="539635" y="3332018"/>
            <a:ext cx="2209800" cy="2306782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1</a:t>
            </a:r>
          </a:p>
          <a:p>
            <a:pPr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hr-HR" sz="7200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209800" y="914400"/>
            <a:ext cx="4800600" cy="1371600"/>
          </a:xfrm>
          <a:prstGeom prst="rect">
            <a:avLst/>
          </a:prstGeom>
          <a:solidFill>
            <a:srgbClr val="2F10E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cs typeface="Times New Roman" pitchFamily="18" charset="0"/>
              </a:rPr>
              <a:t>WANTED</a:t>
            </a:r>
            <a:endParaRPr lang="hr-HR" sz="6000" b="1" dirty="0">
              <a:solidFill>
                <a:schemeClr val="bg1"/>
              </a:solidFill>
              <a:cs typeface="Times New Roman" pitchFamily="18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28600" y="199506"/>
            <a:ext cx="1066800" cy="1095894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400" b="1" dirty="0">
                <a:solidFill>
                  <a:schemeClr val="tx1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360971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>
            <a:hlinkClick r:id="rId2" action="ppaction://hlinksldjump"/>
          </p:cNvPr>
          <p:cNvSpPr/>
          <p:nvPr/>
        </p:nvSpPr>
        <p:spPr>
          <a:xfrm>
            <a:off x="6400800" y="3318163"/>
            <a:ext cx="2209800" cy="2306782"/>
          </a:xfrm>
          <a:prstGeom prst="roundRect">
            <a:avLst/>
          </a:prstGeom>
          <a:solidFill>
            <a:srgbClr val="C392D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5400" b="1" dirty="0">
                <a:solidFill>
                  <a:prstClr val="white"/>
                </a:solidFill>
                <a:latin typeface="Arial Rounded MT Bold" pitchFamily="34" charset="0"/>
                <a:cs typeface="Times New Roman" pitchFamily="18" charset="0"/>
              </a:rPr>
              <a:t>3</a:t>
            </a:r>
          </a:p>
          <a:p>
            <a:pPr lvl="0"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ıd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en-GB" sz="72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7" name="Rounded Rectangle 6">
            <a:hlinkClick r:id="rId3" action="ppaction://hlinksldjump"/>
          </p:cNvPr>
          <p:cNvSpPr/>
          <p:nvPr/>
        </p:nvSpPr>
        <p:spPr>
          <a:xfrm>
            <a:off x="3429000" y="3318163"/>
            <a:ext cx="2209800" cy="2306782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2</a:t>
            </a:r>
          </a:p>
          <a:p>
            <a:pPr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hr-HR" sz="3200" dirty="0">
              <a:solidFill>
                <a:schemeClr val="bg1"/>
              </a:solidFill>
            </a:endParaRPr>
          </a:p>
        </p:txBody>
      </p:sp>
      <p:sp>
        <p:nvSpPr>
          <p:cNvPr id="8" name="Rounded Rectangle 7">
            <a:hlinkClick r:id="rId2" action="ppaction://hlinksldjump"/>
          </p:cNvPr>
          <p:cNvSpPr/>
          <p:nvPr/>
        </p:nvSpPr>
        <p:spPr>
          <a:xfrm>
            <a:off x="539635" y="3332018"/>
            <a:ext cx="2209800" cy="2306782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1</a:t>
            </a:r>
          </a:p>
          <a:p>
            <a:pPr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hr-HR" sz="7200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209800" y="914400"/>
            <a:ext cx="4800600" cy="1371600"/>
          </a:xfrm>
          <a:prstGeom prst="rect">
            <a:avLst/>
          </a:prstGeom>
          <a:solidFill>
            <a:srgbClr val="2F10E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6000" b="1" dirty="0">
                <a:solidFill>
                  <a:schemeClr val="bg1"/>
                </a:solidFill>
                <a:cs typeface="Times New Roman" pitchFamily="18" charset="0"/>
              </a:rPr>
              <a:t>CRASHED</a:t>
            </a:r>
          </a:p>
        </p:txBody>
      </p:sp>
      <p:sp>
        <p:nvSpPr>
          <p:cNvPr id="10" name="Oval 9"/>
          <p:cNvSpPr/>
          <p:nvPr/>
        </p:nvSpPr>
        <p:spPr>
          <a:xfrm>
            <a:off x="228600" y="199506"/>
            <a:ext cx="1066800" cy="1095894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400" b="1" dirty="0">
                <a:solidFill>
                  <a:schemeClr val="tx1"/>
                </a:solidFill>
              </a:rPr>
              <a:t>17</a:t>
            </a:r>
          </a:p>
        </p:txBody>
      </p:sp>
    </p:spTree>
    <p:extLst>
      <p:ext uri="{BB962C8B-B14F-4D97-AF65-F5344CB8AC3E}">
        <p14:creationId xmlns:p14="http://schemas.microsoft.com/office/powerpoint/2010/main" val="3643212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CORRECT!</a:t>
            </a:r>
          </a:p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NEXT QUESTION</a:t>
            </a:r>
          </a:p>
        </p:txBody>
      </p:sp>
    </p:spTree>
    <p:extLst>
      <p:ext uri="{BB962C8B-B14F-4D97-AF65-F5344CB8AC3E}">
        <p14:creationId xmlns:p14="http://schemas.microsoft.com/office/powerpoint/2010/main" val="1382356124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SORRY, </a:t>
            </a:r>
          </a:p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TRY AGAIN!</a:t>
            </a:r>
          </a:p>
        </p:txBody>
      </p:sp>
    </p:spTree>
    <p:extLst>
      <p:ext uri="{BB962C8B-B14F-4D97-AF65-F5344CB8AC3E}">
        <p14:creationId xmlns:p14="http://schemas.microsoft.com/office/powerpoint/2010/main" val="216066552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>
            <a:hlinkClick r:id="rId2" action="ppaction://hlinksldjump"/>
          </p:cNvPr>
          <p:cNvSpPr/>
          <p:nvPr/>
        </p:nvSpPr>
        <p:spPr>
          <a:xfrm>
            <a:off x="6400800" y="3318163"/>
            <a:ext cx="2209800" cy="2306782"/>
          </a:xfrm>
          <a:prstGeom prst="roundRect">
            <a:avLst/>
          </a:prstGeom>
          <a:solidFill>
            <a:srgbClr val="C392D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5400" b="1" dirty="0">
                <a:solidFill>
                  <a:prstClr val="white"/>
                </a:solidFill>
                <a:latin typeface="Arial Rounded MT Bold" pitchFamily="34" charset="0"/>
                <a:cs typeface="Times New Roman" pitchFamily="18" charset="0"/>
              </a:rPr>
              <a:t>3</a:t>
            </a:r>
          </a:p>
          <a:p>
            <a:pPr lvl="0"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ıd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en-GB" sz="72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7" name="Rounded Rectangle 6">
            <a:hlinkClick r:id="rId3" action="ppaction://hlinksldjump"/>
          </p:cNvPr>
          <p:cNvSpPr/>
          <p:nvPr/>
        </p:nvSpPr>
        <p:spPr>
          <a:xfrm>
            <a:off x="3429000" y="3318163"/>
            <a:ext cx="2209800" cy="2306782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2</a:t>
            </a:r>
          </a:p>
          <a:p>
            <a:pPr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hr-HR" sz="3200" dirty="0">
              <a:solidFill>
                <a:schemeClr val="bg1"/>
              </a:solidFill>
            </a:endParaRPr>
          </a:p>
        </p:txBody>
      </p:sp>
      <p:sp>
        <p:nvSpPr>
          <p:cNvPr id="8" name="Rounded Rectangle 7">
            <a:hlinkClick r:id="rId3" action="ppaction://hlinksldjump"/>
          </p:cNvPr>
          <p:cNvSpPr/>
          <p:nvPr/>
        </p:nvSpPr>
        <p:spPr>
          <a:xfrm>
            <a:off x="539635" y="3332018"/>
            <a:ext cx="2209800" cy="2306782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1</a:t>
            </a:r>
          </a:p>
          <a:p>
            <a:pPr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hr-HR" sz="7200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209800" y="914400"/>
            <a:ext cx="4800600" cy="1371600"/>
          </a:xfrm>
          <a:prstGeom prst="rect">
            <a:avLst/>
          </a:prstGeom>
          <a:solidFill>
            <a:srgbClr val="2F10E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6600" b="1" dirty="0">
                <a:solidFill>
                  <a:schemeClr val="bg1"/>
                </a:solidFill>
                <a:cs typeface="Times New Roman" pitchFamily="18" charset="0"/>
              </a:rPr>
              <a:t>WAITED</a:t>
            </a:r>
          </a:p>
        </p:txBody>
      </p:sp>
      <p:sp>
        <p:nvSpPr>
          <p:cNvPr id="10" name="Oval 9"/>
          <p:cNvSpPr/>
          <p:nvPr/>
        </p:nvSpPr>
        <p:spPr>
          <a:xfrm>
            <a:off x="228600" y="199506"/>
            <a:ext cx="1066800" cy="1095894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400" b="1" dirty="0">
                <a:solidFill>
                  <a:schemeClr val="tx1"/>
                </a:solidFill>
              </a:rPr>
              <a:t>18</a:t>
            </a:r>
          </a:p>
        </p:txBody>
      </p:sp>
    </p:spTree>
    <p:extLst>
      <p:ext uri="{BB962C8B-B14F-4D97-AF65-F5344CB8AC3E}">
        <p14:creationId xmlns:p14="http://schemas.microsoft.com/office/powerpoint/2010/main" val="2291039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CORRECT!</a:t>
            </a:r>
          </a:p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NEXT QUESTION</a:t>
            </a:r>
          </a:p>
        </p:txBody>
      </p:sp>
    </p:spTree>
    <p:extLst>
      <p:ext uri="{BB962C8B-B14F-4D97-AF65-F5344CB8AC3E}">
        <p14:creationId xmlns:p14="http://schemas.microsoft.com/office/powerpoint/2010/main" val="1382356124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SORRY, </a:t>
            </a:r>
          </a:p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TRY AGAIN!</a:t>
            </a:r>
          </a:p>
        </p:txBody>
      </p:sp>
    </p:spTree>
    <p:extLst>
      <p:ext uri="{BB962C8B-B14F-4D97-AF65-F5344CB8AC3E}">
        <p14:creationId xmlns:p14="http://schemas.microsoft.com/office/powerpoint/2010/main" val="2160665522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>
            <a:hlinkClick r:id="rId2" action="ppaction://hlinksldjump"/>
          </p:cNvPr>
          <p:cNvSpPr/>
          <p:nvPr/>
        </p:nvSpPr>
        <p:spPr>
          <a:xfrm>
            <a:off x="6400800" y="3318163"/>
            <a:ext cx="2209800" cy="2306782"/>
          </a:xfrm>
          <a:prstGeom prst="roundRect">
            <a:avLst/>
          </a:prstGeom>
          <a:solidFill>
            <a:srgbClr val="C392D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5400" b="1" dirty="0">
                <a:solidFill>
                  <a:prstClr val="white"/>
                </a:solidFill>
                <a:latin typeface="Arial Rounded MT Bold" pitchFamily="34" charset="0"/>
                <a:cs typeface="Times New Roman" pitchFamily="18" charset="0"/>
              </a:rPr>
              <a:t>3</a:t>
            </a:r>
          </a:p>
          <a:p>
            <a:pPr lvl="0"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ıd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en-GB" sz="72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7" name="Rounded Rectangle 6">
            <a:hlinkClick r:id="rId2" action="ppaction://hlinksldjump"/>
          </p:cNvPr>
          <p:cNvSpPr/>
          <p:nvPr/>
        </p:nvSpPr>
        <p:spPr>
          <a:xfrm>
            <a:off x="3429000" y="3318163"/>
            <a:ext cx="2209800" cy="2306782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2</a:t>
            </a:r>
          </a:p>
          <a:p>
            <a:pPr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hr-HR" sz="3200" dirty="0">
              <a:solidFill>
                <a:schemeClr val="bg1"/>
              </a:solidFill>
            </a:endParaRPr>
          </a:p>
        </p:txBody>
      </p:sp>
      <p:sp>
        <p:nvSpPr>
          <p:cNvPr id="8" name="Rounded Rectangle 7">
            <a:hlinkClick r:id="rId3" action="ppaction://hlinksldjump"/>
          </p:cNvPr>
          <p:cNvSpPr/>
          <p:nvPr/>
        </p:nvSpPr>
        <p:spPr>
          <a:xfrm>
            <a:off x="539635" y="3332018"/>
            <a:ext cx="2209800" cy="2306782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1</a:t>
            </a:r>
          </a:p>
          <a:p>
            <a:pPr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hr-HR" sz="7200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209800" y="914400"/>
            <a:ext cx="4800600" cy="1371600"/>
          </a:xfrm>
          <a:prstGeom prst="rect">
            <a:avLst/>
          </a:prstGeom>
          <a:solidFill>
            <a:srgbClr val="2F10E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6000" b="1" dirty="0">
                <a:solidFill>
                  <a:schemeClr val="bg1"/>
                </a:solidFill>
                <a:cs typeface="Times New Roman" pitchFamily="18" charset="0"/>
              </a:rPr>
              <a:t>ENJOYED</a:t>
            </a:r>
            <a:endParaRPr lang="hr-HR" sz="4800" b="1" dirty="0">
              <a:solidFill>
                <a:schemeClr val="bg1"/>
              </a:solidFill>
              <a:cs typeface="Times New Roman" pitchFamily="18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28600" y="199506"/>
            <a:ext cx="1066800" cy="1095894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400" b="1" dirty="0">
                <a:solidFill>
                  <a:schemeClr val="tx1"/>
                </a:solidFill>
              </a:rPr>
              <a:t>19</a:t>
            </a:r>
          </a:p>
        </p:txBody>
      </p:sp>
    </p:spTree>
    <p:extLst>
      <p:ext uri="{BB962C8B-B14F-4D97-AF65-F5344CB8AC3E}">
        <p14:creationId xmlns:p14="http://schemas.microsoft.com/office/powerpoint/2010/main" val="2265074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CORRECT!</a:t>
            </a:r>
          </a:p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NEXT QUESTION</a:t>
            </a:r>
          </a:p>
        </p:txBody>
      </p:sp>
    </p:spTree>
    <p:extLst>
      <p:ext uri="{BB962C8B-B14F-4D97-AF65-F5344CB8AC3E}">
        <p14:creationId xmlns:p14="http://schemas.microsoft.com/office/powerpoint/2010/main" val="1382356124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SORRY, </a:t>
            </a:r>
          </a:p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TRY AGAIN!</a:t>
            </a:r>
          </a:p>
        </p:txBody>
      </p:sp>
    </p:spTree>
    <p:extLst>
      <p:ext uri="{BB962C8B-B14F-4D97-AF65-F5344CB8AC3E}">
        <p14:creationId xmlns:p14="http://schemas.microsoft.com/office/powerpoint/2010/main" val="2160665522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>
            <a:hlinkClick r:id="rId2" action="ppaction://hlinksldjump"/>
          </p:cNvPr>
          <p:cNvSpPr/>
          <p:nvPr/>
        </p:nvSpPr>
        <p:spPr>
          <a:xfrm>
            <a:off x="6400800" y="3318163"/>
            <a:ext cx="2209800" cy="2306782"/>
          </a:xfrm>
          <a:prstGeom prst="roundRect">
            <a:avLst/>
          </a:prstGeom>
          <a:solidFill>
            <a:srgbClr val="C392D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5400" b="1" dirty="0">
                <a:solidFill>
                  <a:prstClr val="white"/>
                </a:solidFill>
                <a:latin typeface="Arial Rounded MT Bold" pitchFamily="34" charset="0"/>
                <a:cs typeface="Times New Roman" pitchFamily="18" charset="0"/>
              </a:rPr>
              <a:t>3</a:t>
            </a:r>
          </a:p>
          <a:p>
            <a:pPr lvl="0"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ıd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en-GB" sz="72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7" name="Rounded Rectangle 6">
            <a:hlinkClick r:id="rId3" action="ppaction://hlinksldjump"/>
          </p:cNvPr>
          <p:cNvSpPr/>
          <p:nvPr/>
        </p:nvSpPr>
        <p:spPr>
          <a:xfrm>
            <a:off x="3429000" y="3318163"/>
            <a:ext cx="2209800" cy="2306782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2</a:t>
            </a:r>
          </a:p>
          <a:p>
            <a:pPr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hr-HR" sz="3200" dirty="0">
              <a:solidFill>
                <a:schemeClr val="bg1"/>
              </a:solidFill>
            </a:endParaRPr>
          </a:p>
        </p:txBody>
      </p:sp>
      <p:sp>
        <p:nvSpPr>
          <p:cNvPr id="8" name="Rounded Rectangle 7">
            <a:hlinkClick r:id="rId2" action="ppaction://hlinksldjump"/>
          </p:cNvPr>
          <p:cNvSpPr/>
          <p:nvPr/>
        </p:nvSpPr>
        <p:spPr>
          <a:xfrm>
            <a:off x="539635" y="3332018"/>
            <a:ext cx="2209800" cy="2306782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1</a:t>
            </a:r>
          </a:p>
          <a:p>
            <a:pPr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hr-HR" sz="7200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209800" y="914400"/>
            <a:ext cx="4800600" cy="1371600"/>
          </a:xfrm>
          <a:prstGeom prst="rect">
            <a:avLst/>
          </a:prstGeom>
          <a:solidFill>
            <a:srgbClr val="2F10E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cs typeface="Times New Roman" pitchFamily="18" charset="0"/>
              </a:rPr>
              <a:t>WATCHED</a:t>
            </a:r>
          </a:p>
        </p:txBody>
      </p:sp>
      <p:sp>
        <p:nvSpPr>
          <p:cNvPr id="10" name="Oval 9"/>
          <p:cNvSpPr/>
          <p:nvPr/>
        </p:nvSpPr>
        <p:spPr>
          <a:xfrm>
            <a:off x="228600" y="199506"/>
            <a:ext cx="1066800" cy="1095894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400" b="1" dirty="0">
                <a:solidFill>
                  <a:schemeClr val="tx1"/>
                </a:solidFill>
              </a:rPr>
              <a:t>20</a:t>
            </a:r>
          </a:p>
        </p:txBody>
      </p:sp>
    </p:spTree>
    <p:extLst>
      <p:ext uri="{BB962C8B-B14F-4D97-AF65-F5344CB8AC3E}">
        <p14:creationId xmlns:p14="http://schemas.microsoft.com/office/powerpoint/2010/main" val="2630705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CORRECT!</a:t>
            </a:r>
          </a:p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NEXT QUESTION</a:t>
            </a:r>
          </a:p>
        </p:txBody>
      </p:sp>
    </p:spTree>
    <p:extLst>
      <p:ext uri="{BB962C8B-B14F-4D97-AF65-F5344CB8AC3E}">
        <p14:creationId xmlns:p14="http://schemas.microsoft.com/office/powerpoint/2010/main" val="1382356124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CORRECT!</a:t>
            </a:r>
          </a:p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NEXT QUESTION</a:t>
            </a:r>
          </a:p>
        </p:txBody>
      </p:sp>
    </p:spTree>
    <p:extLst>
      <p:ext uri="{BB962C8B-B14F-4D97-AF65-F5344CB8AC3E}">
        <p14:creationId xmlns:p14="http://schemas.microsoft.com/office/powerpoint/2010/main" val="1382356124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SORRY, </a:t>
            </a:r>
          </a:p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TRY AGAIN!</a:t>
            </a:r>
          </a:p>
        </p:txBody>
      </p:sp>
    </p:spTree>
    <p:extLst>
      <p:ext uri="{BB962C8B-B14F-4D97-AF65-F5344CB8AC3E}">
        <p14:creationId xmlns:p14="http://schemas.microsoft.com/office/powerpoint/2010/main" val="2160665522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>
            <a:hlinkClick r:id="rId2" action="ppaction://hlinksldjump"/>
          </p:cNvPr>
          <p:cNvSpPr/>
          <p:nvPr/>
        </p:nvSpPr>
        <p:spPr>
          <a:xfrm>
            <a:off x="6400800" y="3318163"/>
            <a:ext cx="2209800" cy="2306782"/>
          </a:xfrm>
          <a:prstGeom prst="roundRect">
            <a:avLst/>
          </a:prstGeom>
          <a:solidFill>
            <a:srgbClr val="C392D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5400" b="1" dirty="0">
                <a:solidFill>
                  <a:prstClr val="white"/>
                </a:solidFill>
                <a:latin typeface="Arial Rounded MT Bold" pitchFamily="34" charset="0"/>
                <a:cs typeface="Times New Roman" pitchFamily="18" charset="0"/>
              </a:rPr>
              <a:t>3</a:t>
            </a:r>
          </a:p>
          <a:p>
            <a:pPr lvl="0"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ıd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en-GB" sz="72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7" name="Rounded Rectangle 6">
            <a:hlinkClick r:id="rId3" action="ppaction://hlinksldjump"/>
          </p:cNvPr>
          <p:cNvSpPr/>
          <p:nvPr/>
        </p:nvSpPr>
        <p:spPr>
          <a:xfrm>
            <a:off x="3429000" y="3352800"/>
            <a:ext cx="2209800" cy="2306782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2</a:t>
            </a:r>
          </a:p>
          <a:p>
            <a:pPr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hr-HR" sz="3200" dirty="0">
              <a:solidFill>
                <a:schemeClr val="bg1"/>
              </a:solidFill>
            </a:endParaRPr>
          </a:p>
        </p:txBody>
      </p:sp>
      <p:sp>
        <p:nvSpPr>
          <p:cNvPr id="8" name="Rounded Rectangle 7">
            <a:hlinkClick r:id="rId3" action="ppaction://hlinksldjump"/>
          </p:cNvPr>
          <p:cNvSpPr/>
          <p:nvPr/>
        </p:nvSpPr>
        <p:spPr>
          <a:xfrm>
            <a:off x="539635" y="3332018"/>
            <a:ext cx="2209800" cy="2306782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1</a:t>
            </a:r>
          </a:p>
          <a:p>
            <a:pPr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hr-HR" sz="7200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209800" y="914400"/>
            <a:ext cx="4800600" cy="1371600"/>
          </a:xfrm>
          <a:prstGeom prst="rect">
            <a:avLst/>
          </a:prstGeom>
          <a:solidFill>
            <a:srgbClr val="2F10E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6000" b="1" dirty="0">
                <a:solidFill>
                  <a:schemeClr val="bg1"/>
                </a:solidFill>
                <a:cs typeface="Times New Roman" pitchFamily="18" charset="0"/>
              </a:rPr>
              <a:t>ADDED</a:t>
            </a:r>
          </a:p>
        </p:txBody>
      </p:sp>
      <p:sp>
        <p:nvSpPr>
          <p:cNvPr id="10" name="Oval 9"/>
          <p:cNvSpPr/>
          <p:nvPr/>
        </p:nvSpPr>
        <p:spPr>
          <a:xfrm>
            <a:off x="228600" y="199506"/>
            <a:ext cx="1066800" cy="1095894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400" b="1" dirty="0">
                <a:solidFill>
                  <a:schemeClr val="tx1"/>
                </a:solidFill>
              </a:rPr>
              <a:t>21</a:t>
            </a:r>
          </a:p>
        </p:txBody>
      </p:sp>
    </p:spTree>
    <p:extLst>
      <p:ext uri="{BB962C8B-B14F-4D97-AF65-F5344CB8AC3E}">
        <p14:creationId xmlns:p14="http://schemas.microsoft.com/office/powerpoint/2010/main" val="4020081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CORRECT!</a:t>
            </a:r>
          </a:p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NEXT QUESTION</a:t>
            </a:r>
          </a:p>
        </p:txBody>
      </p:sp>
    </p:spTree>
    <p:extLst>
      <p:ext uri="{BB962C8B-B14F-4D97-AF65-F5344CB8AC3E}">
        <p14:creationId xmlns:p14="http://schemas.microsoft.com/office/powerpoint/2010/main" val="1382356124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SORRY, </a:t>
            </a:r>
          </a:p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TRY AGAIN!</a:t>
            </a:r>
          </a:p>
        </p:txBody>
      </p:sp>
    </p:spTree>
    <p:extLst>
      <p:ext uri="{BB962C8B-B14F-4D97-AF65-F5344CB8AC3E}">
        <p14:creationId xmlns:p14="http://schemas.microsoft.com/office/powerpoint/2010/main" val="2160665522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>
            <a:hlinkClick r:id="rId2" action="ppaction://hlinksldjump"/>
          </p:cNvPr>
          <p:cNvSpPr/>
          <p:nvPr/>
        </p:nvSpPr>
        <p:spPr>
          <a:xfrm>
            <a:off x="6400800" y="3318163"/>
            <a:ext cx="2209800" cy="2306782"/>
          </a:xfrm>
          <a:prstGeom prst="roundRect">
            <a:avLst/>
          </a:prstGeom>
          <a:solidFill>
            <a:srgbClr val="C392D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5400" b="1" dirty="0">
                <a:solidFill>
                  <a:prstClr val="white"/>
                </a:solidFill>
                <a:latin typeface="Arial Rounded MT Bold" pitchFamily="34" charset="0"/>
                <a:cs typeface="Times New Roman" pitchFamily="18" charset="0"/>
              </a:rPr>
              <a:t>3</a:t>
            </a:r>
          </a:p>
          <a:p>
            <a:pPr lvl="0"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ıd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en-GB" sz="72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7" name="Rounded Rectangle 6">
            <a:hlinkClick r:id="rId3" action="ppaction://hlinksldjump"/>
          </p:cNvPr>
          <p:cNvSpPr/>
          <p:nvPr/>
        </p:nvSpPr>
        <p:spPr>
          <a:xfrm>
            <a:off x="3429000" y="3318163"/>
            <a:ext cx="2209800" cy="2306782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2</a:t>
            </a:r>
          </a:p>
          <a:p>
            <a:pPr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hr-HR" sz="3200" dirty="0">
              <a:solidFill>
                <a:schemeClr val="bg1"/>
              </a:solidFill>
            </a:endParaRPr>
          </a:p>
        </p:txBody>
      </p:sp>
      <p:sp>
        <p:nvSpPr>
          <p:cNvPr id="8" name="Rounded Rectangle 7">
            <a:hlinkClick r:id="rId3" action="ppaction://hlinksldjump"/>
          </p:cNvPr>
          <p:cNvSpPr/>
          <p:nvPr/>
        </p:nvSpPr>
        <p:spPr>
          <a:xfrm>
            <a:off x="539635" y="3332018"/>
            <a:ext cx="2209800" cy="2306782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1</a:t>
            </a:r>
          </a:p>
          <a:p>
            <a:pPr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hr-HR" sz="7200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133600" y="914400"/>
            <a:ext cx="4800600" cy="1371600"/>
          </a:xfrm>
          <a:prstGeom prst="rect">
            <a:avLst/>
          </a:prstGeom>
          <a:solidFill>
            <a:srgbClr val="2F10E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6000" b="1" dirty="0">
                <a:solidFill>
                  <a:schemeClr val="bg1"/>
                </a:solidFill>
                <a:cs typeface="Times New Roman" pitchFamily="18" charset="0"/>
              </a:rPr>
              <a:t>ENDED</a:t>
            </a:r>
          </a:p>
        </p:txBody>
      </p:sp>
      <p:sp>
        <p:nvSpPr>
          <p:cNvPr id="10" name="Oval 9"/>
          <p:cNvSpPr/>
          <p:nvPr/>
        </p:nvSpPr>
        <p:spPr>
          <a:xfrm>
            <a:off x="228600" y="199506"/>
            <a:ext cx="1066800" cy="1095894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400" b="1" dirty="0">
                <a:solidFill>
                  <a:schemeClr val="tx1"/>
                </a:solidFill>
              </a:rPr>
              <a:t>22</a:t>
            </a:r>
          </a:p>
        </p:txBody>
      </p:sp>
    </p:spTree>
    <p:extLst>
      <p:ext uri="{BB962C8B-B14F-4D97-AF65-F5344CB8AC3E}">
        <p14:creationId xmlns:p14="http://schemas.microsoft.com/office/powerpoint/2010/main" val="2550980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CORRECT!</a:t>
            </a:r>
          </a:p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NEXT QUESTION</a:t>
            </a:r>
          </a:p>
        </p:txBody>
      </p:sp>
    </p:spTree>
    <p:extLst>
      <p:ext uri="{BB962C8B-B14F-4D97-AF65-F5344CB8AC3E}">
        <p14:creationId xmlns:p14="http://schemas.microsoft.com/office/powerpoint/2010/main" val="1382356124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SORRY, </a:t>
            </a:r>
          </a:p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TRY AGAIN!</a:t>
            </a:r>
          </a:p>
        </p:txBody>
      </p:sp>
    </p:spTree>
    <p:extLst>
      <p:ext uri="{BB962C8B-B14F-4D97-AF65-F5344CB8AC3E}">
        <p14:creationId xmlns:p14="http://schemas.microsoft.com/office/powerpoint/2010/main" val="2160665522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>
            <a:hlinkClick r:id="rId2" action="ppaction://hlinksldjump"/>
          </p:cNvPr>
          <p:cNvSpPr/>
          <p:nvPr/>
        </p:nvSpPr>
        <p:spPr>
          <a:xfrm>
            <a:off x="6400800" y="3318163"/>
            <a:ext cx="2209800" cy="2306782"/>
          </a:xfrm>
          <a:prstGeom prst="roundRect">
            <a:avLst/>
          </a:prstGeom>
          <a:solidFill>
            <a:srgbClr val="C392D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5400" b="1" dirty="0">
                <a:solidFill>
                  <a:prstClr val="white"/>
                </a:solidFill>
                <a:latin typeface="Arial Rounded MT Bold" pitchFamily="34" charset="0"/>
                <a:cs typeface="Times New Roman" pitchFamily="18" charset="0"/>
              </a:rPr>
              <a:t>3</a:t>
            </a:r>
          </a:p>
          <a:p>
            <a:pPr lvl="0"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ıd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en-GB" sz="72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7" name="Rounded Rectangle 6">
            <a:hlinkClick r:id="rId3" action="ppaction://hlinksldjump"/>
          </p:cNvPr>
          <p:cNvSpPr/>
          <p:nvPr/>
        </p:nvSpPr>
        <p:spPr>
          <a:xfrm>
            <a:off x="3429000" y="3318163"/>
            <a:ext cx="2209800" cy="2306782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2</a:t>
            </a:r>
          </a:p>
          <a:p>
            <a:pPr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hr-HR" sz="3200" dirty="0">
              <a:solidFill>
                <a:schemeClr val="bg1"/>
              </a:solidFill>
            </a:endParaRPr>
          </a:p>
        </p:txBody>
      </p:sp>
      <p:sp>
        <p:nvSpPr>
          <p:cNvPr id="8" name="Rounded Rectangle 7">
            <a:hlinkClick r:id="rId2" action="ppaction://hlinksldjump"/>
          </p:cNvPr>
          <p:cNvSpPr/>
          <p:nvPr/>
        </p:nvSpPr>
        <p:spPr>
          <a:xfrm>
            <a:off x="539635" y="3332018"/>
            <a:ext cx="2209800" cy="2306782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1</a:t>
            </a:r>
          </a:p>
          <a:p>
            <a:pPr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hr-HR" sz="7200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209800" y="914400"/>
            <a:ext cx="4800600" cy="1371600"/>
          </a:xfrm>
          <a:prstGeom prst="rect">
            <a:avLst/>
          </a:prstGeom>
          <a:solidFill>
            <a:srgbClr val="2F10E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6000" b="1" dirty="0">
                <a:solidFill>
                  <a:schemeClr val="bg1"/>
                </a:solidFill>
                <a:cs typeface="Times New Roman" pitchFamily="18" charset="0"/>
              </a:rPr>
              <a:t>WALKED</a:t>
            </a:r>
          </a:p>
        </p:txBody>
      </p:sp>
      <p:sp>
        <p:nvSpPr>
          <p:cNvPr id="10" name="Oval 9"/>
          <p:cNvSpPr/>
          <p:nvPr/>
        </p:nvSpPr>
        <p:spPr>
          <a:xfrm>
            <a:off x="228600" y="199506"/>
            <a:ext cx="1066800" cy="1095894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400" b="1" dirty="0">
                <a:solidFill>
                  <a:schemeClr val="tx1"/>
                </a:solidFill>
              </a:rPr>
              <a:t>23</a:t>
            </a:r>
          </a:p>
        </p:txBody>
      </p:sp>
    </p:spTree>
    <p:extLst>
      <p:ext uri="{BB962C8B-B14F-4D97-AF65-F5344CB8AC3E}">
        <p14:creationId xmlns:p14="http://schemas.microsoft.com/office/powerpoint/2010/main" val="3557811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CORRECT!</a:t>
            </a:r>
          </a:p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NEXT QUESTION</a:t>
            </a:r>
          </a:p>
        </p:txBody>
      </p:sp>
    </p:spTree>
    <p:extLst>
      <p:ext uri="{BB962C8B-B14F-4D97-AF65-F5344CB8AC3E}">
        <p14:creationId xmlns:p14="http://schemas.microsoft.com/office/powerpoint/2010/main" val="13823561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SORRY, </a:t>
            </a:r>
          </a:p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TRY AGAIN!</a:t>
            </a:r>
          </a:p>
        </p:txBody>
      </p:sp>
    </p:spTree>
    <p:extLst>
      <p:ext uri="{BB962C8B-B14F-4D97-AF65-F5344CB8AC3E}">
        <p14:creationId xmlns:p14="http://schemas.microsoft.com/office/powerpoint/2010/main" val="2160665522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SORRY, </a:t>
            </a:r>
          </a:p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TRY AGAIN!</a:t>
            </a:r>
          </a:p>
        </p:txBody>
      </p:sp>
    </p:spTree>
    <p:extLst>
      <p:ext uri="{BB962C8B-B14F-4D97-AF65-F5344CB8AC3E}">
        <p14:creationId xmlns:p14="http://schemas.microsoft.com/office/powerpoint/2010/main" val="2160665522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>
            <a:hlinkClick r:id="rId2" action="ppaction://hlinksldjump"/>
          </p:cNvPr>
          <p:cNvSpPr/>
          <p:nvPr/>
        </p:nvSpPr>
        <p:spPr>
          <a:xfrm>
            <a:off x="6400800" y="3318163"/>
            <a:ext cx="2209800" cy="2306782"/>
          </a:xfrm>
          <a:prstGeom prst="roundRect">
            <a:avLst/>
          </a:prstGeom>
          <a:solidFill>
            <a:srgbClr val="C392D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5400" b="1" dirty="0">
                <a:solidFill>
                  <a:prstClr val="white"/>
                </a:solidFill>
                <a:latin typeface="Arial Rounded MT Bold" pitchFamily="34" charset="0"/>
                <a:cs typeface="Times New Roman" pitchFamily="18" charset="0"/>
              </a:rPr>
              <a:t>3</a:t>
            </a:r>
          </a:p>
          <a:p>
            <a:pPr lvl="0"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ıd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en-GB" sz="72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7" name="Rounded Rectangle 6">
            <a:hlinkClick r:id="rId2" action="ppaction://hlinksldjump"/>
          </p:cNvPr>
          <p:cNvSpPr/>
          <p:nvPr/>
        </p:nvSpPr>
        <p:spPr>
          <a:xfrm>
            <a:off x="3429000" y="3318163"/>
            <a:ext cx="2209800" cy="2306782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2</a:t>
            </a:r>
          </a:p>
          <a:p>
            <a:pPr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hr-HR" sz="3200" dirty="0">
              <a:solidFill>
                <a:schemeClr val="bg1"/>
              </a:solidFill>
            </a:endParaRPr>
          </a:p>
        </p:txBody>
      </p:sp>
      <p:sp>
        <p:nvSpPr>
          <p:cNvPr id="8" name="Rounded Rectangle 7">
            <a:hlinkClick r:id="rId3" action="ppaction://hlinksldjump"/>
          </p:cNvPr>
          <p:cNvSpPr/>
          <p:nvPr/>
        </p:nvSpPr>
        <p:spPr>
          <a:xfrm>
            <a:off x="539635" y="3332018"/>
            <a:ext cx="2209800" cy="2306782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1</a:t>
            </a:r>
          </a:p>
          <a:p>
            <a:pPr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hr-HR" sz="7200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209800" y="914400"/>
            <a:ext cx="4800600" cy="1371600"/>
          </a:xfrm>
          <a:prstGeom prst="rect">
            <a:avLst/>
          </a:prstGeom>
          <a:solidFill>
            <a:srgbClr val="2F10E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cs typeface="Times New Roman" pitchFamily="18" charset="0"/>
              </a:rPr>
              <a:t>TRIED</a:t>
            </a:r>
            <a:endParaRPr lang="hr-HR" sz="4800" b="1" dirty="0">
              <a:solidFill>
                <a:schemeClr val="bg1"/>
              </a:solidFill>
              <a:cs typeface="Times New Roman" pitchFamily="18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28600" y="199506"/>
            <a:ext cx="1066800" cy="1095894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400" b="1" dirty="0">
                <a:solidFill>
                  <a:schemeClr val="tx1"/>
                </a:solidFill>
              </a:rPr>
              <a:t>24</a:t>
            </a:r>
          </a:p>
        </p:txBody>
      </p:sp>
    </p:spTree>
    <p:extLst>
      <p:ext uri="{BB962C8B-B14F-4D97-AF65-F5344CB8AC3E}">
        <p14:creationId xmlns:p14="http://schemas.microsoft.com/office/powerpoint/2010/main" val="452195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CORRECT!</a:t>
            </a:r>
          </a:p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NEXT QUESTION</a:t>
            </a:r>
          </a:p>
        </p:txBody>
      </p:sp>
    </p:spTree>
    <p:extLst>
      <p:ext uri="{BB962C8B-B14F-4D97-AF65-F5344CB8AC3E}">
        <p14:creationId xmlns:p14="http://schemas.microsoft.com/office/powerpoint/2010/main" val="1857850314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SORRY, </a:t>
            </a:r>
          </a:p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TRY AGAIN!</a:t>
            </a:r>
          </a:p>
        </p:txBody>
      </p:sp>
    </p:spTree>
    <p:extLst>
      <p:ext uri="{BB962C8B-B14F-4D97-AF65-F5344CB8AC3E}">
        <p14:creationId xmlns:p14="http://schemas.microsoft.com/office/powerpoint/2010/main" val="2160665522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>
            <a:hlinkClick r:id="rId2" action="ppaction://hlinksldjump"/>
          </p:cNvPr>
          <p:cNvSpPr/>
          <p:nvPr/>
        </p:nvSpPr>
        <p:spPr>
          <a:xfrm>
            <a:off x="6400800" y="3318163"/>
            <a:ext cx="2209800" cy="2306782"/>
          </a:xfrm>
          <a:prstGeom prst="roundRect">
            <a:avLst/>
          </a:prstGeom>
          <a:solidFill>
            <a:srgbClr val="C392D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5400" b="1" dirty="0">
                <a:solidFill>
                  <a:prstClr val="white"/>
                </a:solidFill>
                <a:latin typeface="Arial Rounded MT Bold" pitchFamily="34" charset="0"/>
                <a:cs typeface="Times New Roman" pitchFamily="18" charset="0"/>
              </a:rPr>
              <a:t>3</a:t>
            </a:r>
          </a:p>
          <a:p>
            <a:pPr lvl="0"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ıd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en-GB" sz="72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7" name="Rounded Rectangle 6">
            <a:hlinkClick r:id="rId3" action="ppaction://hlinksldjump"/>
          </p:cNvPr>
          <p:cNvSpPr/>
          <p:nvPr/>
        </p:nvSpPr>
        <p:spPr>
          <a:xfrm>
            <a:off x="3429000" y="3318163"/>
            <a:ext cx="2209800" cy="2306782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2</a:t>
            </a:r>
          </a:p>
          <a:p>
            <a:pPr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hr-HR" sz="3200" dirty="0">
              <a:solidFill>
                <a:schemeClr val="bg1"/>
              </a:solidFill>
            </a:endParaRPr>
          </a:p>
        </p:txBody>
      </p:sp>
      <p:sp>
        <p:nvSpPr>
          <p:cNvPr id="8" name="Rounded Rectangle 7">
            <a:hlinkClick r:id="rId2" action="ppaction://hlinksldjump"/>
          </p:cNvPr>
          <p:cNvSpPr/>
          <p:nvPr/>
        </p:nvSpPr>
        <p:spPr>
          <a:xfrm>
            <a:off x="539635" y="3332018"/>
            <a:ext cx="2209800" cy="2306782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1</a:t>
            </a:r>
          </a:p>
          <a:p>
            <a:pPr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hr-HR" sz="7200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209800" y="914400"/>
            <a:ext cx="4800600" cy="1371600"/>
          </a:xfrm>
          <a:prstGeom prst="rect">
            <a:avLst/>
          </a:prstGeom>
          <a:solidFill>
            <a:srgbClr val="2F10E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cs typeface="Times New Roman" pitchFamily="18" charset="0"/>
              </a:rPr>
              <a:t>DROPPED</a:t>
            </a:r>
            <a:endParaRPr lang="hr-HR" sz="4800" b="1" dirty="0">
              <a:solidFill>
                <a:schemeClr val="bg1"/>
              </a:solidFill>
              <a:cs typeface="Times New Roman" pitchFamily="18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28600" y="199506"/>
            <a:ext cx="1066800" cy="1095894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400" b="1" dirty="0">
                <a:solidFill>
                  <a:schemeClr val="tx1"/>
                </a:solidFill>
              </a:rPr>
              <a:t>25</a:t>
            </a:r>
          </a:p>
        </p:txBody>
      </p:sp>
    </p:spTree>
    <p:extLst>
      <p:ext uri="{BB962C8B-B14F-4D97-AF65-F5344CB8AC3E}">
        <p14:creationId xmlns:p14="http://schemas.microsoft.com/office/powerpoint/2010/main" val="3013383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CORRECT!</a:t>
            </a:r>
          </a:p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NEXT QUESTION</a:t>
            </a:r>
          </a:p>
        </p:txBody>
      </p:sp>
    </p:spTree>
    <p:extLst>
      <p:ext uri="{BB962C8B-B14F-4D97-AF65-F5344CB8AC3E}">
        <p14:creationId xmlns:p14="http://schemas.microsoft.com/office/powerpoint/2010/main" val="3983425415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SORRY, </a:t>
            </a:r>
          </a:p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TRY AGAIN!</a:t>
            </a:r>
          </a:p>
        </p:txBody>
      </p:sp>
    </p:spTree>
    <p:extLst>
      <p:ext uri="{BB962C8B-B14F-4D97-AF65-F5344CB8AC3E}">
        <p14:creationId xmlns:p14="http://schemas.microsoft.com/office/powerpoint/2010/main" val="3412969975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3116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8000" dirty="0"/>
              <a:t>THE END</a:t>
            </a:r>
          </a:p>
        </p:txBody>
      </p:sp>
    </p:spTree>
    <p:extLst>
      <p:ext uri="{BB962C8B-B14F-4D97-AF65-F5344CB8AC3E}">
        <p14:creationId xmlns:p14="http://schemas.microsoft.com/office/powerpoint/2010/main" val="304712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>
            <a:hlinkClick r:id="rId2" action="ppaction://hlinksldjump"/>
          </p:cNvPr>
          <p:cNvSpPr/>
          <p:nvPr/>
        </p:nvSpPr>
        <p:spPr>
          <a:xfrm>
            <a:off x="6400800" y="3318163"/>
            <a:ext cx="2209800" cy="2306782"/>
          </a:xfrm>
          <a:prstGeom prst="roundRect">
            <a:avLst/>
          </a:prstGeom>
          <a:solidFill>
            <a:srgbClr val="C392D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5400" b="1" dirty="0">
                <a:solidFill>
                  <a:prstClr val="white"/>
                </a:solidFill>
                <a:latin typeface="Arial Rounded MT Bold" pitchFamily="34" charset="0"/>
                <a:cs typeface="Times New Roman" pitchFamily="18" charset="0"/>
              </a:rPr>
              <a:t>3</a:t>
            </a:r>
          </a:p>
          <a:p>
            <a:pPr lvl="0"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ıd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en-GB" sz="72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7" name="Rounded Rectangle 6">
            <a:hlinkClick r:id="rId2" action="ppaction://hlinksldjump"/>
          </p:cNvPr>
          <p:cNvSpPr/>
          <p:nvPr/>
        </p:nvSpPr>
        <p:spPr>
          <a:xfrm>
            <a:off x="3429000" y="3318163"/>
            <a:ext cx="2209800" cy="2306782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2</a:t>
            </a:r>
          </a:p>
          <a:p>
            <a:pPr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hr-HR" sz="3200" dirty="0">
              <a:solidFill>
                <a:schemeClr val="bg1"/>
              </a:solidFill>
            </a:endParaRPr>
          </a:p>
        </p:txBody>
      </p:sp>
      <p:sp>
        <p:nvSpPr>
          <p:cNvPr id="8" name="Rounded Rectangle 7">
            <a:hlinkClick r:id="rId3" action="ppaction://hlinksldjump"/>
          </p:cNvPr>
          <p:cNvSpPr/>
          <p:nvPr/>
        </p:nvSpPr>
        <p:spPr>
          <a:xfrm>
            <a:off x="539635" y="3332018"/>
            <a:ext cx="2209800" cy="2306782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1</a:t>
            </a:r>
          </a:p>
          <a:p>
            <a:pPr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hr-HR" sz="7200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209800" y="914400"/>
            <a:ext cx="4800600" cy="1371600"/>
          </a:xfrm>
          <a:prstGeom prst="rect">
            <a:avLst/>
          </a:prstGeom>
          <a:solidFill>
            <a:srgbClr val="2F10E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6600" b="1" dirty="0">
                <a:solidFill>
                  <a:schemeClr val="bg1"/>
                </a:solidFill>
                <a:cs typeface="Times New Roman" pitchFamily="18" charset="0"/>
              </a:rPr>
              <a:t>SMILED</a:t>
            </a:r>
          </a:p>
        </p:txBody>
      </p:sp>
      <p:sp>
        <p:nvSpPr>
          <p:cNvPr id="10" name="Oval 9"/>
          <p:cNvSpPr/>
          <p:nvPr/>
        </p:nvSpPr>
        <p:spPr>
          <a:xfrm>
            <a:off x="228600" y="199506"/>
            <a:ext cx="1066800" cy="1095894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400" b="1" dirty="0">
                <a:solidFill>
                  <a:schemeClr val="tx1"/>
                </a:solidFill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844777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CORRECT!</a:t>
            </a:r>
          </a:p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NEXT QUESTION</a:t>
            </a:r>
          </a:p>
        </p:txBody>
      </p:sp>
    </p:spTree>
    <p:extLst>
      <p:ext uri="{BB962C8B-B14F-4D97-AF65-F5344CB8AC3E}">
        <p14:creationId xmlns:p14="http://schemas.microsoft.com/office/powerpoint/2010/main" val="13823561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</TotalTime>
  <Words>591</Words>
  <Application>Microsoft Office PowerPoint</Application>
  <PresentationFormat>On-screen Show (4:3)</PresentationFormat>
  <Paragraphs>306</Paragraphs>
  <Slides>77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77</vt:i4>
      </vt:variant>
    </vt:vector>
  </HeadingPairs>
  <TitlesOfParts>
    <vt:vector size="83" baseType="lpstr">
      <vt:lpstr>Arial</vt:lpstr>
      <vt:lpstr>Arial Rounded MT Bold</vt:lpstr>
      <vt:lpstr>Calibri</vt:lpstr>
      <vt:lpstr>Cambria</vt:lpstr>
      <vt:lpstr>Times New Roman</vt:lpstr>
      <vt:lpstr>Office Theme</vt:lpstr>
      <vt:lpstr>PAST SIMPLE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PAST SIMPLE</dc:title>
  <dc:creator>tiho</dc:creator>
  <cp:lastModifiedBy>Katarina Ivanjek</cp:lastModifiedBy>
  <cp:revision>19</cp:revision>
  <dcterms:created xsi:type="dcterms:W3CDTF">2006-08-16T00:00:00Z</dcterms:created>
  <dcterms:modified xsi:type="dcterms:W3CDTF">2022-08-30T06:36:55Z</dcterms:modified>
</cp:coreProperties>
</file>